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01" autoAdjust="0"/>
  </p:normalViewPr>
  <p:slideViewPr>
    <p:cSldViewPr>
      <p:cViewPr>
        <p:scale>
          <a:sx n="66" d="100"/>
          <a:sy n="66" d="100"/>
        </p:scale>
        <p:origin x="-94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36B5A-15B0-4820-A37E-F97257286C09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3081B-A2FC-4069-BB23-DD5EDFE4E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6860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081B-A2FC-4069-BB23-DD5EDFE4E53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237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/>
          </p:cNvSpPr>
          <p:nvPr>
            <p:ph type="body" idx="4294967295"/>
          </p:nvPr>
        </p:nvSpPr>
        <p:spPr>
          <a:xfrm>
            <a:off x="428596" y="1428736"/>
            <a:ext cx="8229600" cy="4525963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Font typeface="Arial" charset="0"/>
              <a:buNone/>
            </a:pPr>
            <a:r>
              <a:rPr lang="zh-CN" altLang="en-US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欢迎各位考生报考</a:t>
            </a:r>
          </a:p>
          <a:p>
            <a:pPr algn="ctr">
              <a:buFont typeface="Arial" charset="0"/>
              <a:buNone/>
            </a:pPr>
            <a:r>
              <a:rPr lang="zh-CN" altLang="en-US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中国科学院</a:t>
            </a:r>
            <a:endParaRPr lang="en-US" altLang="zh-CN" sz="66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  <a:p>
            <a:pPr algn="ctr">
              <a:buFont typeface="Arial" charset="0"/>
              <a:buNone/>
            </a:pPr>
            <a:r>
              <a:rPr lang="zh-CN" altLang="en-US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大连化学物理研究所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Picture 3" descr="规划鸟瞰图-剪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80512" cy="6861175"/>
          </a:xfrm>
          <a:prstGeom prst="rect">
            <a:avLst/>
          </a:prstGeom>
          <a:solidFill>
            <a:srgbClr val="006600"/>
          </a:solidFill>
          <a:ln w="19050" algn="ctr">
            <a:solidFill>
              <a:srgbClr val="0066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pic>
      <p:grpSp>
        <p:nvGrpSpPr>
          <p:cNvPr id="13" name="组合 12"/>
          <p:cNvGrpSpPr/>
          <p:nvPr/>
        </p:nvGrpSpPr>
        <p:grpSpPr>
          <a:xfrm>
            <a:off x="4831042" y="1857364"/>
            <a:ext cx="1071570" cy="466017"/>
            <a:chOff x="7045620" y="2214554"/>
            <a:chExt cx="1071570" cy="466017"/>
          </a:xfrm>
        </p:grpSpPr>
        <p:sp>
          <p:nvSpPr>
            <p:cNvPr id="14" name="椭圆 13"/>
            <p:cNvSpPr/>
            <p:nvPr/>
          </p:nvSpPr>
          <p:spPr>
            <a:xfrm>
              <a:off x="7858148" y="2214554"/>
              <a:ext cx="142876" cy="14287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45620" y="2342017"/>
              <a:ext cx="10715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化  工  楼</a:t>
              </a:r>
              <a:endParaRPr lang="zh-CN" altLang="en-US" sz="1600" b="1" dirty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78563" y="3345420"/>
            <a:ext cx="1643074" cy="1399500"/>
            <a:chOff x="178563" y="3345420"/>
            <a:chExt cx="1643074" cy="1399500"/>
          </a:xfrm>
        </p:grpSpPr>
        <p:grpSp>
          <p:nvGrpSpPr>
            <p:cNvPr id="19" name="组合 18"/>
            <p:cNvGrpSpPr/>
            <p:nvPr/>
          </p:nvGrpSpPr>
          <p:grpSpPr>
            <a:xfrm>
              <a:off x="178563" y="4116979"/>
              <a:ext cx="1643074" cy="627941"/>
              <a:chOff x="107125" y="4492805"/>
              <a:chExt cx="1643074" cy="627941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928662" y="4977870"/>
                <a:ext cx="142876" cy="14287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7125" y="4492805"/>
                <a:ext cx="164307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b="1" dirty="0" smtClean="0">
                    <a:solidFill>
                      <a:srgbClr val="FFFF00"/>
                    </a:solidFill>
                    <a:latin typeface="Arial Unicode MS" pitchFamily="34" charset="-122"/>
                    <a:ea typeface="Arial Unicode MS" pitchFamily="34" charset="-122"/>
                    <a:cs typeface="Arial Unicode MS" pitchFamily="34" charset="-122"/>
                  </a:rPr>
                  <a:t>研究生教育大厦</a:t>
                </a:r>
                <a:endParaRPr lang="zh-CN" altLang="en-US" sz="1600" b="1" dirty="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endParaRP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714348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FF0000"/>
                  </a:solidFill>
                </a:rPr>
                <a:t>A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71538" y="378619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FF0000"/>
                  </a:solidFill>
                </a:rPr>
                <a:t>B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85852" y="334542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FF0000"/>
                  </a:solidFill>
                </a:rPr>
                <a:t>C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428992" y="5572140"/>
            <a:ext cx="785818" cy="481430"/>
            <a:chOff x="3428992" y="5572140"/>
            <a:chExt cx="785818" cy="481430"/>
          </a:xfrm>
        </p:grpSpPr>
        <p:sp>
          <p:nvSpPr>
            <p:cNvPr id="24" name="椭圆 23"/>
            <p:cNvSpPr/>
            <p:nvPr/>
          </p:nvSpPr>
          <p:spPr>
            <a:xfrm>
              <a:off x="3786182" y="5572140"/>
              <a:ext cx="142876" cy="14287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28992" y="5715016"/>
              <a:ext cx="7858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正   门</a:t>
              </a:r>
              <a:endParaRPr lang="zh-CN" altLang="en-US" sz="1600" b="1" dirty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28" name="椭圆 27"/>
          <p:cNvSpPr/>
          <p:nvPr/>
        </p:nvSpPr>
        <p:spPr>
          <a:xfrm>
            <a:off x="6643702" y="1226553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6519534" y="375920"/>
            <a:ext cx="926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十一室</a:t>
            </a:r>
            <a:r>
              <a:rPr lang="en-US" altLang="zh-CN" sz="1600" b="1" dirty="0" smtClean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36</a:t>
            </a:r>
            <a:r>
              <a:rPr lang="zh-CN" altLang="en-US" sz="1600" b="1" dirty="0" smtClean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号楼</a:t>
            </a:r>
            <a:endParaRPr lang="zh-CN" altLang="en-US" sz="1600" b="1" dirty="0">
              <a:solidFill>
                <a:srgbClr val="FFFF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2828512" y="1020345"/>
            <a:ext cx="1100546" cy="786495"/>
            <a:chOff x="8293519" y="1977723"/>
            <a:chExt cx="1100546" cy="786495"/>
          </a:xfrm>
        </p:grpSpPr>
        <p:sp>
          <p:nvSpPr>
            <p:cNvPr id="44" name="椭圆 43"/>
            <p:cNvSpPr/>
            <p:nvPr/>
          </p:nvSpPr>
          <p:spPr>
            <a:xfrm>
              <a:off x="9251189" y="1977723"/>
              <a:ext cx="142876" cy="14287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293519" y="2179443"/>
              <a:ext cx="10386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能源楼会议中心</a:t>
              </a:r>
              <a:endParaRPr lang="zh-CN" altLang="en-US" sz="1600" b="1" dirty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3000364" y="352524"/>
            <a:ext cx="1214446" cy="727651"/>
            <a:chOff x="7286644" y="2214554"/>
            <a:chExt cx="1214446" cy="727651"/>
          </a:xfrm>
        </p:grpSpPr>
        <p:sp>
          <p:nvSpPr>
            <p:cNvPr id="47" name="椭圆 46"/>
            <p:cNvSpPr/>
            <p:nvPr/>
          </p:nvSpPr>
          <p:spPr>
            <a:xfrm>
              <a:off x="7858148" y="2214554"/>
              <a:ext cx="142876" cy="14287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286644" y="2357430"/>
              <a:ext cx="1214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能源楼</a:t>
              </a:r>
              <a:endParaRPr lang="en-US" altLang="zh-CN" sz="1600" b="1" dirty="0" smtClean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  <a:p>
              <a:r>
                <a:rPr lang="zh-CN" altLang="en-US" sz="1600" b="1" dirty="0" smtClean="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一号楼</a:t>
              </a:r>
              <a:endParaRPr lang="zh-CN" altLang="en-US" sz="1600" b="1" dirty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49" name="椭圆 48"/>
          <p:cNvSpPr/>
          <p:nvPr/>
        </p:nvSpPr>
        <p:spPr>
          <a:xfrm>
            <a:off x="4411098" y="4470922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3459337" y="4090886"/>
            <a:ext cx="1029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五室三楼会议室</a:t>
            </a:r>
            <a:endParaRPr lang="zh-CN" altLang="en-US" sz="1600" b="1" dirty="0">
              <a:solidFill>
                <a:srgbClr val="FFFF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4714026" y="4362934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4778744" y="4213996"/>
            <a:ext cx="1299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能源基础楼</a:t>
            </a:r>
            <a:endParaRPr lang="zh-CN" altLang="en-US" sz="1600" b="1" dirty="0">
              <a:solidFill>
                <a:srgbClr val="FFFF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" name="任意多边形 11"/>
          <p:cNvSpPr/>
          <p:nvPr/>
        </p:nvSpPr>
        <p:spPr>
          <a:xfrm>
            <a:off x="3957644" y="1984827"/>
            <a:ext cx="2263012" cy="3579632"/>
          </a:xfrm>
          <a:custGeom>
            <a:avLst/>
            <a:gdLst>
              <a:gd name="connsiteX0" fmla="*/ 0 w 2344061"/>
              <a:gd name="connsiteY0" fmla="*/ 3579632 h 3579632"/>
              <a:gd name="connsiteX1" fmla="*/ 33454 w 2344061"/>
              <a:gd name="connsiteY1" fmla="*/ 3523875 h 3579632"/>
              <a:gd name="connsiteX2" fmla="*/ 55756 w 2344061"/>
              <a:gd name="connsiteY2" fmla="*/ 3456968 h 3579632"/>
              <a:gd name="connsiteX3" fmla="*/ 66908 w 2344061"/>
              <a:gd name="connsiteY3" fmla="*/ 3423514 h 3579632"/>
              <a:gd name="connsiteX4" fmla="*/ 111513 w 2344061"/>
              <a:gd name="connsiteY4" fmla="*/ 3367758 h 3579632"/>
              <a:gd name="connsiteX5" fmla="*/ 156117 w 2344061"/>
              <a:gd name="connsiteY5" fmla="*/ 3312002 h 3579632"/>
              <a:gd name="connsiteX6" fmla="*/ 189571 w 2344061"/>
              <a:gd name="connsiteY6" fmla="*/ 3300851 h 3579632"/>
              <a:gd name="connsiteX7" fmla="*/ 234176 w 2344061"/>
              <a:gd name="connsiteY7" fmla="*/ 3256246 h 3579632"/>
              <a:gd name="connsiteX8" fmla="*/ 1360449 w 2344061"/>
              <a:gd name="connsiteY8" fmla="*/ 3233944 h 3579632"/>
              <a:gd name="connsiteX9" fmla="*/ 1382752 w 2344061"/>
              <a:gd name="connsiteY9" fmla="*/ 3211641 h 3579632"/>
              <a:gd name="connsiteX10" fmla="*/ 1427356 w 2344061"/>
              <a:gd name="connsiteY10" fmla="*/ 3200490 h 3579632"/>
              <a:gd name="connsiteX11" fmla="*/ 1460810 w 2344061"/>
              <a:gd name="connsiteY11" fmla="*/ 3189339 h 3579632"/>
              <a:gd name="connsiteX12" fmla="*/ 1527717 w 2344061"/>
              <a:gd name="connsiteY12" fmla="*/ 3144734 h 3579632"/>
              <a:gd name="connsiteX13" fmla="*/ 1550020 w 2344061"/>
              <a:gd name="connsiteY13" fmla="*/ 3122432 h 3579632"/>
              <a:gd name="connsiteX14" fmla="*/ 1583474 w 2344061"/>
              <a:gd name="connsiteY14" fmla="*/ 3111280 h 3579632"/>
              <a:gd name="connsiteX15" fmla="*/ 1650381 w 2344061"/>
              <a:gd name="connsiteY15" fmla="*/ 3066675 h 3579632"/>
              <a:gd name="connsiteX16" fmla="*/ 1694986 w 2344061"/>
              <a:gd name="connsiteY16" fmla="*/ 3033222 h 3579632"/>
              <a:gd name="connsiteX17" fmla="*/ 1728439 w 2344061"/>
              <a:gd name="connsiteY17" fmla="*/ 3022071 h 3579632"/>
              <a:gd name="connsiteX18" fmla="*/ 1773044 w 2344061"/>
              <a:gd name="connsiteY18" fmla="*/ 2955163 h 3579632"/>
              <a:gd name="connsiteX19" fmla="*/ 1817649 w 2344061"/>
              <a:gd name="connsiteY19" fmla="*/ 2910558 h 3579632"/>
              <a:gd name="connsiteX20" fmla="*/ 1828800 w 2344061"/>
              <a:gd name="connsiteY20" fmla="*/ 2877105 h 3579632"/>
              <a:gd name="connsiteX21" fmla="*/ 1884556 w 2344061"/>
              <a:gd name="connsiteY21" fmla="*/ 2821349 h 3579632"/>
              <a:gd name="connsiteX22" fmla="*/ 1918010 w 2344061"/>
              <a:gd name="connsiteY22" fmla="*/ 2754441 h 3579632"/>
              <a:gd name="connsiteX23" fmla="*/ 1951464 w 2344061"/>
              <a:gd name="connsiteY23" fmla="*/ 2687534 h 3579632"/>
              <a:gd name="connsiteX24" fmla="*/ 1984917 w 2344061"/>
              <a:gd name="connsiteY24" fmla="*/ 2576022 h 3579632"/>
              <a:gd name="connsiteX25" fmla="*/ 1996069 w 2344061"/>
              <a:gd name="connsiteY25" fmla="*/ 2542568 h 3579632"/>
              <a:gd name="connsiteX26" fmla="*/ 2018371 w 2344061"/>
              <a:gd name="connsiteY26" fmla="*/ 2509114 h 3579632"/>
              <a:gd name="connsiteX27" fmla="*/ 2040674 w 2344061"/>
              <a:gd name="connsiteY27" fmla="*/ 2442207 h 3579632"/>
              <a:gd name="connsiteX28" fmla="*/ 2062976 w 2344061"/>
              <a:gd name="connsiteY28" fmla="*/ 2408753 h 3579632"/>
              <a:gd name="connsiteX29" fmla="*/ 2096430 w 2344061"/>
              <a:gd name="connsiteY29" fmla="*/ 2352997 h 3579632"/>
              <a:gd name="connsiteX30" fmla="*/ 2118732 w 2344061"/>
              <a:gd name="connsiteY30" fmla="*/ 2286090 h 3579632"/>
              <a:gd name="connsiteX31" fmla="*/ 2129883 w 2344061"/>
              <a:gd name="connsiteY31" fmla="*/ 2241485 h 3579632"/>
              <a:gd name="connsiteX32" fmla="*/ 2152186 w 2344061"/>
              <a:gd name="connsiteY32" fmla="*/ 2219183 h 3579632"/>
              <a:gd name="connsiteX33" fmla="*/ 2185639 w 2344061"/>
              <a:gd name="connsiteY33" fmla="*/ 2107671 h 3579632"/>
              <a:gd name="connsiteX34" fmla="*/ 2207942 w 2344061"/>
              <a:gd name="connsiteY34" fmla="*/ 2085368 h 3579632"/>
              <a:gd name="connsiteX35" fmla="*/ 2219093 w 2344061"/>
              <a:gd name="connsiteY35" fmla="*/ 2051914 h 3579632"/>
              <a:gd name="connsiteX36" fmla="*/ 2241396 w 2344061"/>
              <a:gd name="connsiteY36" fmla="*/ 2018461 h 3579632"/>
              <a:gd name="connsiteX37" fmla="*/ 2263698 w 2344061"/>
              <a:gd name="connsiteY37" fmla="*/ 1951553 h 3579632"/>
              <a:gd name="connsiteX38" fmla="*/ 2274849 w 2344061"/>
              <a:gd name="connsiteY38" fmla="*/ 1873495 h 3579632"/>
              <a:gd name="connsiteX39" fmla="*/ 2286000 w 2344061"/>
              <a:gd name="connsiteY39" fmla="*/ 1828890 h 3579632"/>
              <a:gd name="connsiteX40" fmla="*/ 2297152 w 2344061"/>
              <a:gd name="connsiteY40" fmla="*/ 1750832 h 3579632"/>
              <a:gd name="connsiteX41" fmla="*/ 2319454 w 2344061"/>
              <a:gd name="connsiteY41" fmla="*/ 1561261 h 3579632"/>
              <a:gd name="connsiteX42" fmla="*/ 2330605 w 2344061"/>
              <a:gd name="connsiteY42" fmla="*/ 658012 h 3579632"/>
              <a:gd name="connsiteX43" fmla="*/ 2330605 w 2344061"/>
              <a:gd name="connsiteY43" fmla="*/ 368080 h 3579632"/>
              <a:gd name="connsiteX44" fmla="*/ 2308303 w 2344061"/>
              <a:gd name="connsiteY44" fmla="*/ 334627 h 3579632"/>
              <a:gd name="connsiteX45" fmla="*/ 2252547 w 2344061"/>
              <a:gd name="connsiteY45" fmla="*/ 290022 h 3579632"/>
              <a:gd name="connsiteX46" fmla="*/ 2196791 w 2344061"/>
              <a:gd name="connsiteY46" fmla="*/ 256568 h 3579632"/>
              <a:gd name="connsiteX47" fmla="*/ 2152186 w 2344061"/>
              <a:gd name="connsiteY47" fmla="*/ 211963 h 3579632"/>
              <a:gd name="connsiteX48" fmla="*/ 2085278 w 2344061"/>
              <a:gd name="connsiteY48" fmla="*/ 178510 h 3579632"/>
              <a:gd name="connsiteX49" fmla="*/ 2029522 w 2344061"/>
              <a:gd name="connsiteY49" fmla="*/ 122753 h 3579632"/>
              <a:gd name="connsiteX50" fmla="*/ 1951464 w 2344061"/>
              <a:gd name="connsiteY50" fmla="*/ 55846 h 3579632"/>
              <a:gd name="connsiteX51" fmla="*/ 1929161 w 2344061"/>
              <a:gd name="connsiteY51" fmla="*/ 33544 h 3579632"/>
              <a:gd name="connsiteX52" fmla="*/ 1906859 w 2344061"/>
              <a:gd name="connsiteY52" fmla="*/ 90 h 3579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344061" h="3579632">
                <a:moveTo>
                  <a:pt x="0" y="3579632"/>
                </a:moveTo>
                <a:cubicBezTo>
                  <a:pt x="11151" y="3561046"/>
                  <a:pt x="24485" y="3543607"/>
                  <a:pt x="33454" y="3523875"/>
                </a:cubicBezTo>
                <a:cubicBezTo>
                  <a:pt x="43182" y="3502473"/>
                  <a:pt x="48322" y="3479270"/>
                  <a:pt x="55756" y="3456968"/>
                </a:cubicBezTo>
                <a:cubicBezTo>
                  <a:pt x="59473" y="3445817"/>
                  <a:pt x="60388" y="3433294"/>
                  <a:pt x="66908" y="3423514"/>
                </a:cubicBezTo>
                <a:cubicBezTo>
                  <a:pt x="135549" y="3320552"/>
                  <a:pt x="47955" y="3447205"/>
                  <a:pt x="111513" y="3367758"/>
                </a:cubicBezTo>
                <a:cubicBezTo>
                  <a:pt x="125537" y="3350228"/>
                  <a:pt x="135408" y="3324428"/>
                  <a:pt x="156117" y="3312002"/>
                </a:cubicBezTo>
                <a:cubicBezTo>
                  <a:pt x="166196" y="3305954"/>
                  <a:pt x="178420" y="3304568"/>
                  <a:pt x="189571" y="3300851"/>
                </a:cubicBezTo>
                <a:cubicBezTo>
                  <a:pt x="204439" y="3285983"/>
                  <a:pt x="214228" y="3262895"/>
                  <a:pt x="234176" y="3256246"/>
                </a:cubicBezTo>
                <a:cubicBezTo>
                  <a:pt x="613229" y="3129899"/>
                  <a:pt x="255876" y="3245215"/>
                  <a:pt x="1360449" y="3233944"/>
                </a:cubicBezTo>
                <a:cubicBezTo>
                  <a:pt x="1367883" y="3226510"/>
                  <a:pt x="1373348" y="3216343"/>
                  <a:pt x="1382752" y="3211641"/>
                </a:cubicBezTo>
                <a:cubicBezTo>
                  <a:pt x="1396460" y="3204787"/>
                  <a:pt x="1412620" y="3204700"/>
                  <a:pt x="1427356" y="3200490"/>
                </a:cubicBezTo>
                <a:cubicBezTo>
                  <a:pt x="1438658" y="3197261"/>
                  <a:pt x="1449659" y="3193056"/>
                  <a:pt x="1460810" y="3189339"/>
                </a:cubicBezTo>
                <a:cubicBezTo>
                  <a:pt x="1483112" y="3174471"/>
                  <a:pt x="1508763" y="3163687"/>
                  <a:pt x="1527717" y="3144734"/>
                </a:cubicBezTo>
                <a:cubicBezTo>
                  <a:pt x="1535151" y="3137300"/>
                  <a:pt x="1541005" y="3127841"/>
                  <a:pt x="1550020" y="3122432"/>
                </a:cubicBezTo>
                <a:cubicBezTo>
                  <a:pt x="1560100" y="3116384"/>
                  <a:pt x="1573199" y="3116989"/>
                  <a:pt x="1583474" y="3111280"/>
                </a:cubicBezTo>
                <a:cubicBezTo>
                  <a:pt x="1606905" y="3098263"/>
                  <a:pt x="1628938" y="3082757"/>
                  <a:pt x="1650381" y="3066675"/>
                </a:cubicBezTo>
                <a:cubicBezTo>
                  <a:pt x="1665249" y="3055524"/>
                  <a:pt x="1678849" y="3042443"/>
                  <a:pt x="1694986" y="3033222"/>
                </a:cubicBezTo>
                <a:cubicBezTo>
                  <a:pt x="1705192" y="3027390"/>
                  <a:pt x="1717288" y="3025788"/>
                  <a:pt x="1728439" y="3022071"/>
                </a:cubicBezTo>
                <a:cubicBezTo>
                  <a:pt x="1743307" y="2999768"/>
                  <a:pt x="1754090" y="2974117"/>
                  <a:pt x="1773044" y="2955163"/>
                </a:cubicBezTo>
                <a:lnTo>
                  <a:pt x="1817649" y="2910558"/>
                </a:lnTo>
                <a:cubicBezTo>
                  <a:pt x="1821366" y="2899407"/>
                  <a:pt x="1821747" y="2886508"/>
                  <a:pt x="1828800" y="2877105"/>
                </a:cubicBezTo>
                <a:cubicBezTo>
                  <a:pt x="1844570" y="2856078"/>
                  <a:pt x="1884556" y="2821349"/>
                  <a:pt x="1884556" y="2821349"/>
                </a:cubicBezTo>
                <a:cubicBezTo>
                  <a:pt x="1912588" y="2737258"/>
                  <a:pt x="1874774" y="2840914"/>
                  <a:pt x="1918010" y="2754441"/>
                </a:cubicBezTo>
                <a:cubicBezTo>
                  <a:pt x="1964173" y="2662113"/>
                  <a:pt x="1887552" y="2783401"/>
                  <a:pt x="1951464" y="2687534"/>
                </a:cubicBezTo>
                <a:cubicBezTo>
                  <a:pt x="1968315" y="2620127"/>
                  <a:pt x="1957771" y="2657460"/>
                  <a:pt x="1984917" y="2576022"/>
                </a:cubicBezTo>
                <a:cubicBezTo>
                  <a:pt x="1988634" y="2564871"/>
                  <a:pt x="1989549" y="2552349"/>
                  <a:pt x="1996069" y="2542568"/>
                </a:cubicBezTo>
                <a:cubicBezTo>
                  <a:pt x="2003503" y="2531417"/>
                  <a:pt x="2012928" y="2521361"/>
                  <a:pt x="2018371" y="2509114"/>
                </a:cubicBezTo>
                <a:cubicBezTo>
                  <a:pt x="2027919" y="2487631"/>
                  <a:pt x="2027634" y="2461768"/>
                  <a:pt x="2040674" y="2442207"/>
                </a:cubicBezTo>
                <a:cubicBezTo>
                  <a:pt x="2048108" y="2431056"/>
                  <a:pt x="2056982" y="2420740"/>
                  <a:pt x="2062976" y="2408753"/>
                </a:cubicBezTo>
                <a:cubicBezTo>
                  <a:pt x="2091927" y="2350851"/>
                  <a:pt x="2052868" y="2396559"/>
                  <a:pt x="2096430" y="2352997"/>
                </a:cubicBezTo>
                <a:cubicBezTo>
                  <a:pt x="2103864" y="2330695"/>
                  <a:pt x="2113030" y="2308897"/>
                  <a:pt x="2118732" y="2286090"/>
                </a:cubicBezTo>
                <a:cubicBezTo>
                  <a:pt x="2122449" y="2271222"/>
                  <a:pt x="2123029" y="2255193"/>
                  <a:pt x="2129883" y="2241485"/>
                </a:cubicBezTo>
                <a:cubicBezTo>
                  <a:pt x="2134585" y="2232081"/>
                  <a:pt x="2144752" y="2226617"/>
                  <a:pt x="2152186" y="2219183"/>
                </a:cubicBezTo>
                <a:cubicBezTo>
                  <a:pt x="2157240" y="2198969"/>
                  <a:pt x="2176589" y="2116721"/>
                  <a:pt x="2185639" y="2107671"/>
                </a:cubicBezTo>
                <a:lnTo>
                  <a:pt x="2207942" y="2085368"/>
                </a:lnTo>
                <a:cubicBezTo>
                  <a:pt x="2211659" y="2074217"/>
                  <a:pt x="2213836" y="2062428"/>
                  <a:pt x="2219093" y="2051914"/>
                </a:cubicBezTo>
                <a:cubicBezTo>
                  <a:pt x="2225087" y="2039927"/>
                  <a:pt x="2235953" y="2030708"/>
                  <a:pt x="2241396" y="2018461"/>
                </a:cubicBezTo>
                <a:cubicBezTo>
                  <a:pt x="2250944" y="1996978"/>
                  <a:pt x="2263698" y="1951553"/>
                  <a:pt x="2263698" y="1951553"/>
                </a:cubicBezTo>
                <a:cubicBezTo>
                  <a:pt x="2267415" y="1925534"/>
                  <a:pt x="2270147" y="1899355"/>
                  <a:pt x="2274849" y="1873495"/>
                </a:cubicBezTo>
                <a:cubicBezTo>
                  <a:pt x="2277591" y="1858416"/>
                  <a:pt x="2283258" y="1843969"/>
                  <a:pt x="2286000" y="1828890"/>
                </a:cubicBezTo>
                <a:cubicBezTo>
                  <a:pt x="2290702" y="1803030"/>
                  <a:pt x="2293155" y="1776810"/>
                  <a:pt x="2297152" y="1750832"/>
                </a:cubicBezTo>
                <a:cubicBezTo>
                  <a:pt x="2317040" y="1621564"/>
                  <a:pt x="2302647" y="1746139"/>
                  <a:pt x="2319454" y="1561261"/>
                </a:cubicBezTo>
                <a:cubicBezTo>
                  <a:pt x="2323171" y="1260178"/>
                  <a:pt x="2324131" y="959048"/>
                  <a:pt x="2330605" y="658012"/>
                </a:cubicBezTo>
                <a:cubicBezTo>
                  <a:pt x="2333883" y="505566"/>
                  <a:pt x="2359171" y="529958"/>
                  <a:pt x="2330605" y="368080"/>
                </a:cubicBezTo>
                <a:cubicBezTo>
                  <a:pt x="2328276" y="354882"/>
                  <a:pt x="2316675" y="345092"/>
                  <a:pt x="2308303" y="334627"/>
                </a:cubicBezTo>
                <a:cubicBezTo>
                  <a:pt x="2284369" y="304709"/>
                  <a:pt x="2284747" y="315782"/>
                  <a:pt x="2252547" y="290022"/>
                </a:cubicBezTo>
                <a:cubicBezTo>
                  <a:pt x="2208812" y="255034"/>
                  <a:pt x="2254886" y="275933"/>
                  <a:pt x="2196791" y="256568"/>
                </a:cubicBezTo>
                <a:cubicBezTo>
                  <a:pt x="2181923" y="241700"/>
                  <a:pt x="2172134" y="218612"/>
                  <a:pt x="2152186" y="211963"/>
                </a:cubicBezTo>
                <a:cubicBezTo>
                  <a:pt x="2120603" y="201436"/>
                  <a:pt x="2111882" y="201789"/>
                  <a:pt x="2085278" y="178510"/>
                </a:cubicBezTo>
                <a:cubicBezTo>
                  <a:pt x="2065497" y="161202"/>
                  <a:pt x="2051391" y="137333"/>
                  <a:pt x="2029522" y="122753"/>
                </a:cubicBezTo>
                <a:cubicBezTo>
                  <a:pt x="1978572" y="88786"/>
                  <a:pt x="2005548" y="109929"/>
                  <a:pt x="1951464" y="55846"/>
                </a:cubicBezTo>
                <a:lnTo>
                  <a:pt x="1929161" y="33544"/>
                </a:lnTo>
                <a:cubicBezTo>
                  <a:pt x="1916835" y="-3436"/>
                  <a:pt x="1929765" y="90"/>
                  <a:pt x="1906859" y="90"/>
                </a:cubicBezTo>
              </a:path>
            </a:pathLst>
          </a:cu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6818438" y="3099198"/>
            <a:ext cx="2759765" cy="2291008"/>
            <a:chOff x="6818438" y="3099198"/>
            <a:chExt cx="2759765" cy="2291008"/>
          </a:xfrm>
        </p:grpSpPr>
        <p:sp>
          <p:nvSpPr>
            <p:cNvPr id="4" name="十字箭头 3"/>
            <p:cNvSpPr/>
            <p:nvPr/>
          </p:nvSpPr>
          <p:spPr>
            <a:xfrm rot="1391775">
              <a:off x="7144700" y="3373931"/>
              <a:ext cx="1708665" cy="1644501"/>
            </a:xfrm>
            <a:prstGeom prst="quadArrow">
              <a:avLst>
                <a:gd name="adj1" fmla="val 4853"/>
                <a:gd name="adj2" fmla="val 6814"/>
                <a:gd name="adj3" fmla="val 17433"/>
              </a:avLst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133878" y="3099198"/>
              <a:ext cx="92642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00" b="1" dirty="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北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651774" y="4321569"/>
              <a:ext cx="92642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00" b="1" dirty="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东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818438" y="3539968"/>
              <a:ext cx="92642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00" b="1" dirty="0" smtClean="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西</a:t>
              </a:r>
              <a:endParaRPr lang="zh-CN" altLang="en-US" sz="2600" b="1" dirty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394417" y="4897763"/>
              <a:ext cx="92642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00" b="1" dirty="0" smtClean="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南</a:t>
              </a:r>
              <a:endParaRPr lang="zh-CN" altLang="en-US" sz="2600" b="1" dirty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63" name="椭圆 62"/>
          <p:cNvSpPr/>
          <p:nvPr/>
        </p:nvSpPr>
        <p:spPr>
          <a:xfrm>
            <a:off x="7119741" y="1806840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6375626" y="1928802"/>
            <a:ext cx="926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学术交流中心</a:t>
            </a:r>
            <a:endParaRPr lang="zh-CN" altLang="en-US" sz="1600" b="1" dirty="0">
              <a:solidFill>
                <a:srgbClr val="FFFF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47</Words>
  <Application>Microsoft Office PowerPoint</Application>
  <PresentationFormat>全屏显示(4:3)</PresentationFormat>
  <Paragraphs>21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dell</cp:lastModifiedBy>
  <cp:revision>21</cp:revision>
  <dcterms:modified xsi:type="dcterms:W3CDTF">2021-03-16T13:31:40Z</dcterms:modified>
</cp:coreProperties>
</file>