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3.svg" ContentType="image/svg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3"/>
    <p:sldId id="328" r:id="rId4"/>
    <p:sldId id="333" r:id="rId5"/>
    <p:sldId id="334" r:id="rId6"/>
    <p:sldId id="338" r:id="rId7"/>
    <p:sldId id="319" r:id="rId8"/>
    <p:sldId id="318" r:id="rId9"/>
    <p:sldId id="336" r:id="rId10"/>
    <p:sldId id="320" r:id="rId11"/>
    <p:sldId id="341" r:id="rId12"/>
    <p:sldId id="342" r:id="rId13"/>
    <p:sldId id="343" r:id="rId14"/>
    <p:sldId id="346" r:id="rId15"/>
  </p:sldIdLst>
  <p:sldSz cx="12192000" cy="6858000"/>
  <p:notesSz cx="7104380" cy="10234930"/>
  <p:embeddedFontLst>
    <p:embeddedFont>
      <p:font typeface="Arial Black" panose="020B0A04020102020204" charset="0"/>
      <p:bold r:id="rId22"/>
    </p:embeddedFont>
    <p:embeddedFont>
      <p:font typeface="微软雅黑" panose="020B0503020204020204" charset="-122"/>
      <p:regular r:id="rId23"/>
    </p:embeddedFont>
    <p:embeddedFont>
      <p:font typeface="黑体" panose="02010609060101010101" pitchFamily="49" charset="-122"/>
      <p:regular r:id="rId24"/>
    </p:embeddedFont>
    <p:embeddedFont>
      <p:font typeface="楷体" panose="02010609060101010101" pitchFamily="49" charset="-122"/>
      <p:regular r:id="rId25"/>
    </p:embeddedFont>
    <p:embeddedFont>
      <p:font typeface="汉仪超级战甲简" panose="00020600040101010101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1" userDrawn="1">
          <p15:clr>
            <a:srgbClr val="A4A3A4"/>
          </p15:clr>
        </p15:guide>
        <p15:guide id="2" pos="37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485F850-F761-4FF6-88B5-E5FF70C7C9B7}" styleName="{d81a1682-f6d3-453d-a0b4-2df6d50f48b8}">
    <a:wholeTbl>
      <a:tcTxStyle>
        <a:fontRef idx="none">
          <a:prstClr val="black"/>
        </a:fontRef>
      </a:tcTxStyle>
      <a:tcStyle>
        <a:tcBdr>
          <a:left>
            <a:ln w="6350" cmpd="sng">
              <a:solidFill>
                <a:srgbClr val="EE949E"/>
              </a:solidFill>
            </a:ln>
          </a:left>
          <a:right>
            <a:ln w="6350" cmpd="sng">
              <a:solidFill>
                <a:srgbClr val="EE949E"/>
              </a:solidFill>
            </a:ln>
          </a:right>
          <a:top>
            <a:ln w="6350" cmpd="sng">
              <a:solidFill>
                <a:srgbClr val="EE949E"/>
              </a:solidFill>
            </a:ln>
          </a:top>
          <a:bottom>
            <a:ln w="6350" cmpd="sng">
              <a:solidFill>
                <a:srgbClr val="EE949E"/>
              </a:solidFill>
            </a:ln>
          </a:bottom>
          <a:insideH>
            <a:ln w="6350" cmpd="sng">
              <a:solidFill>
                <a:srgbClr val="EE949E"/>
              </a:solidFill>
            </a:ln>
          </a:insideH>
          <a:insideV>
            <a:ln w="6350" cmpd="sng">
              <a:solidFill>
                <a:srgbClr val="EE949E"/>
              </a:solidFill>
            </a:ln>
          </a:insideV>
        </a:tcBdr>
        <a:fill>
          <a:solidFill>
            <a:srgbClr val="FFFFFF"/>
          </a:solidFill>
        </a:fill>
      </a:tcStyle>
    </a:wholeTbl>
    <a:firstRow>
      <a:tcTxStyle>
        <a:fontRef idx="none">
          <a:prstClr val="black"/>
        </a:fontRef>
      </a:tcTxStyle>
      <a:tcStyle>
        <a:tcBdr>
          <a:left>
            <a:ln w="6350" cmpd="sng">
              <a:solidFill>
                <a:srgbClr val="FFFFFF"/>
              </a:solidFill>
            </a:ln>
          </a:left>
          <a:right>
            <a:ln w="6350" cmpd="sng">
              <a:solidFill>
                <a:srgbClr val="FFFFFF"/>
              </a:solidFill>
            </a:ln>
          </a:right>
          <a:top>
            <a:ln w="6350" cmpd="sng">
              <a:solidFill>
                <a:srgbClr val="FFFFFF"/>
              </a:solidFill>
            </a:ln>
          </a:top>
          <a:bottom>
            <a:ln w="6350" cmpd="sng">
              <a:solidFill>
                <a:srgbClr val="FFFFFF"/>
              </a:solidFill>
            </a:ln>
          </a:bottom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EE949E"/>
          </a:solidFill>
        </a:fill>
      </a:tcStyle>
    </a:firstRow>
  </a:tblStyle>
  <a:tblStyle styleId="{1138FDE7-5395-4FDF-8689-E2BB87EE536E}" styleName="{6326dd98-e573-4a07-92d8-00f705c7839e}">
    <a:wholeTbl>
      <a:tcTxStyle>
        <a:fontRef idx="none">
          <a:prstClr val="black"/>
        </a:fontRef>
      </a:tcTxStyle>
      <a:tcStyle>
        <a:tcBdr>
          <a:top>
            <a:ln w="6350" cmpd="sng">
              <a:solidFill>
                <a:srgbClr val="DADADA"/>
              </a:solidFill>
            </a:ln>
          </a:top>
          <a:bottom>
            <a:ln w="6350" cmpd="sng">
              <a:solidFill>
                <a:srgbClr val="DADADA"/>
              </a:solidFill>
            </a:ln>
          </a:bottom>
          <a:insideH>
            <a:ln w="6350" cmpd="sng">
              <a:solidFill>
                <a:srgbClr val="DADADA"/>
              </a:solidFill>
            </a:ln>
          </a:insideH>
        </a:tcBdr>
        <a:fill>
          <a:solidFill>
            <a:srgbClr val="FFFFFF"/>
          </a:solidFill>
        </a:fill>
      </a:tcStyle>
    </a:wholeTbl>
    <a:lastRow>
      <a:tcTxStyle>
        <a:fontRef idx="none">
          <a:prstClr val="black"/>
        </a:fontRef>
      </a:tcTxStyle>
      <a:tcStyle>
        <a:tcBdr>
          <a:top>
            <a:ln w="28575" cmpd="sng">
              <a:solidFill>
                <a:srgbClr val="92D14C"/>
              </a:solidFill>
            </a:ln>
          </a:top>
        </a:tcBdr>
        <a:fill>
          <a:solidFill>
            <a:srgbClr val="FFFFFF"/>
          </a:solidFill>
        </a:fill>
      </a:tcStyle>
    </a:lastRow>
    <a:firstRow>
      <a:tcTxStyle>
        <a:fontRef idx="none">
          <a:prstClr val="black"/>
        </a:fontRef>
      </a:tcTxStyle>
      <a:tcStyle>
        <a:tcBdr>
          <a:bottom>
            <a:ln w="57150" cmpd="sng">
              <a:solidFill>
                <a:srgbClr val="92D14C"/>
              </a:solidFill>
            </a:ln>
          </a:bottom>
        </a:tcBdr>
        <a:fill>
          <a:solidFill>
            <a:srgbClr val="CEEAAD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278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91"/>
        <p:guide pos="379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69.xml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pPr fontAlgn="auto"/>
            <a:fld id="{0F9B84EA-7D68-4D60-9CB1-D50884785D1C}" type="datetimeFigureOut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pPr fontAlgn="auto"/>
            <a:fld id="{8D4E0FC9-F1F8-4FAE-9988-3BA365CFD46F}" type="slidenum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6C8D182-E4C8-4120-9249-FC9774456FF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5D0DACE-38E0-42D2-9336-2B707D34BC6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单击此处添加标题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单击此处添加副标题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svg"/><Relationship Id="rId8" Type="http://schemas.openxmlformats.org/officeDocument/2006/relationships/image" Target="../media/image6.png"/><Relationship Id="rId7" Type="http://schemas.openxmlformats.org/officeDocument/2006/relationships/image" Target="../media/image5.svg"/><Relationship Id="rId6" Type="http://schemas.openxmlformats.org/officeDocument/2006/relationships/image" Target="../media/image4.png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9" Type="http://schemas.openxmlformats.org/officeDocument/2006/relationships/tags" Target="../tags/tag129.xml"/><Relationship Id="rId28" Type="http://schemas.openxmlformats.org/officeDocument/2006/relationships/tags" Target="../tags/tag128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6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9" Type="http://schemas.openxmlformats.org/officeDocument/2006/relationships/tags" Target="../tags/tag158.xml"/><Relationship Id="rId28" Type="http://schemas.openxmlformats.org/officeDocument/2006/relationships/tags" Target="../tags/tag157.xml"/><Relationship Id="rId27" Type="http://schemas.openxmlformats.org/officeDocument/2006/relationships/tags" Target="../tags/tag156.xml"/><Relationship Id="rId26" Type="http://schemas.openxmlformats.org/officeDocument/2006/relationships/tags" Target="../tags/tag155.xml"/><Relationship Id="rId25" Type="http://schemas.openxmlformats.org/officeDocument/2006/relationships/tags" Target="../tags/tag154.xml"/><Relationship Id="rId24" Type="http://schemas.openxmlformats.org/officeDocument/2006/relationships/tags" Target="../tags/tag153.xml"/><Relationship Id="rId23" Type="http://schemas.openxmlformats.org/officeDocument/2006/relationships/tags" Target="../tags/tag152.xml"/><Relationship Id="rId22" Type="http://schemas.openxmlformats.org/officeDocument/2006/relationships/tags" Target="../tags/tag151.xml"/><Relationship Id="rId21" Type="http://schemas.openxmlformats.org/officeDocument/2006/relationships/tags" Target="../tags/tag150.xml"/><Relationship Id="rId20" Type="http://schemas.openxmlformats.org/officeDocument/2006/relationships/tags" Target="../tags/tag149.xml"/><Relationship Id="rId2" Type="http://schemas.openxmlformats.org/officeDocument/2006/relationships/tags" Target="../tags/tag131.xml"/><Relationship Id="rId19" Type="http://schemas.openxmlformats.org/officeDocument/2006/relationships/tags" Target="../tags/tag148.xml"/><Relationship Id="rId18" Type="http://schemas.openxmlformats.org/officeDocument/2006/relationships/tags" Target="../tags/tag147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68.xml"/><Relationship Id="rId1" Type="http://schemas.openxmlformats.org/officeDocument/2006/relationships/tags" Target="../tags/tag1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4" Type="http://schemas.openxmlformats.org/officeDocument/2006/relationships/slideLayout" Target="../slideLayouts/slideLayout7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7" Type="http://schemas.openxmlformats.org/officeDocument/2006/relationships/slideLayout" Target="../slideLayouts/slideLayout7.xml"/><Relationship Id="rId36" Type="http://schemas.openxmlformats.org/officeDocument/2006/relationships/tags" Target="../tags/tag77.xml"/><Relationship Id="rId35" Type="http://schemas.openxmlformats.org/officeDocument/2006/relationships/tags" Target="../tags/tag76.xml"/><Relationship Id="rId34" Type="http://schemas.openxmlformats.org/officeDocument/2006/relationships/tags" Target="../tags/tag75.xml"/><Relationship Id="rId33" Type="http://schemas.openxmlformats.org/officeDocument/2006/relationships/image" Target="../media/image3.svg"/><Relationship Id="rId32" Type="http://schemas.openxmlformats.org/officeDocument/2006/relationships/image" Target="../media/image2.png"/><Relationship Id="rId31" Type="http://schemas.openxmlformats.org/officeDocument/2006/relationships/tags" Target="../tags/tag74.xml"/><Relationship Id="rId30" Type="http://schemas.openxmlformats.org/officeDocument/2006/relationships/tags" Target="../tags/tag73.xml"/><Relationship Id="rId3" Type="http://schemas.openxmlformats.org/officeDocument/2006/relationships/tags" Target="../tags/tag46.xml"/><Relationship Id="rId29" Type="http://schemas.openxmlformats.org/officeDocument/2006/relationships/tags" Target="../tags/tag72.xml"/><Relationship Id="rId28" Type="http://schemas.openxmlformats.org/officeDocument/2006/relationships/tags" Target="../tags/tag71.xml"/><Relationship Id="rId27" Type="http://schemas.openxmlformats.org/officeDocument/2006/relationships/tags" Target="../tags/tag70.xml"/><Relationship Id="rId26" Type="http://schemas.openxmlformats.org/officeDocument/2006/relationships/tags" Target="../tags/tag69.xml"/><Relationship Id="rId25" Type="http://schemas.openxmlformats.org/officeDocument/2006/relationships/tags" Target="../tags/tag68.xml"/><Relationship Id="rId24" Type="http://schemas.openxmlformats.org/officeDocument/2006/relationships/tags" Target="../tags/tag67.xml"/><Relationship Id="rId23" Type="http://schemas.openxmlformats.org/officeDocument/2006/relationships/tags" Target="../tags/tag66.xml"/><Relationship Id="rId22" Type="http://schemas.openxmlformats.org/officeDocument/2006/relationships/tags" Target="../tags/tag65.xml"/><Relationship Id="rId21" Type="http://schemas.openxmlformats.org/officeDocument/2006/relationships/tags" Target="../tags/tag64.xml"/><Relationship Id="rId20" Type="http://schemas.openxmlformats.org/officeDocument/2006/relationships/tags" Target="../tags/tag63.xml"/><Relationship Id="rId2" Type="http://schemas.openxmlformats.org/officeDocument/2006/relationships/tags" Target="../tags/tag45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388"/>
            <a:ext cx="9144000" cy="2187575"/>
          </a:xfrm>
        </p:spPr>
        <p:txBody>
          <a:bodyPr anchor="b">
            <a:normAutofit/>
          </a:bodyPr>
          <a:p>
            <a:pPr marL="0" marR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60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大学生医保</a:t>
            </a:r>
            <a:r>
              <a:rPr kumimoji="0" lang="zh-CN" altLang="en-US" sz="60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待遇</a:t>
            </a:r>
            <a:endParaRPr kumimoji="0" lang="zh-CN" altLang="en-US" sz="6000" b="0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122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4637405" y="4175125"/>
            <a:ext cx="6835775" cy="450215"/>
          </a:xfrm>
        </p:spPr>
        <p:txBody>
          <a:bodyPr vert="horz" lIns="91440" tIns="45720" rIns="91440" bIns="45720" anchor="t" anchorCtr="0"/>
          <a:p>
            <a:pPr defTabSz="914400"/>
            <a:r>
              <a:rPr lang="zh-CN" altLang="en-US" sz="2400" b="1" kern="1200">
                <a:solidFill>
                  <a:srgbClr val="404040"/>
                </a:solidFill>
                <a:latin typeface="Arial Black" panose="020B0A04020102020204" charset="0"/>
                <a:ea typeface="+mn-ea"/>
                <a:cs typeface="+mn-cs"/>
              </a:rPr>
              <a:t>大连市医疗保障事务服务中心</a:t>
            </a:r>
            <a:endParaRPr lang="zh-CN" altLang="en-US" sz="2400" b="1" kern="1200">
              <a:solidFill>
                <a:srgbClr val="404040"/>
              </a:solidFill>
              <a:latin typeface="Arial Black" panose="020B0A04020102020204" charset="0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34100" y="4625255"/>
            <a:ext cx="4064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           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异地就医与审核部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      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周震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1005205"/>
            <a:ext cx="4737100" cy="548005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sz="18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0" y="1005205"/>
            <a:ext cx="4737100" cy="5480050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sz="18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605155" y="2466975"/>
            <a:ext cx="3526790" cy="1317625"/>
          </a:xfrm>
          <a:prstGeom prst="rect">
            <a:avLst/>
          </a:prstGeom>
          <a:noFill/>
        </p:spPr>
        <p:txBody>
          <a:bodyPr wrap="square" lIns="90170" tIns="46990" rIns="90170" bIns="46990" rtlCol="0" anchor="b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36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刷社会保障卡</a:t>
            </a:r>
            <a:endParaRPr lang="zh-CN" altLang="en-US" sz="4000" b="1" spc="36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5380355" y="887730"/>
            <a:ext cx="6137910" cy="499046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4000" b="1" spc="22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使用医保电子凭证</a:t>
            </a:r>
            <a:endParaRPr lang="zh-CN" altLang="en-US" sz="4000" b="1" spc="22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斜纹 12"/>
          <p:cNvSpPr/>
          <p:nvPr>
            <p:custDataLst>
              <p:tags r:id="rId5"/>
            </p:custDataLst>
          </p:nvPr>
        </p:nvSpPr>
        <p:spPr>
          <a:xfrm flipH="1">
            <a:off x="10998200" y="0"/>
            <a:ext cx="1193800" cy="1193800"/>
          </a:xfrm>
          <a:prstGeom prst="diagStrip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76170" y="339090"/>
            <a:ext cx="6747510" cy="796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 b="1" spc="17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结算方式</a:t>
            </a:r>
            <a:endParaRPr lang="zh-CN" altLang="en-US" sz="3200" b="1" spc="17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31393935333132353b31393939353539343b5e8f53f73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11350" y="1136015"/>
            <a:ext cx="914400" cy="914400"/>
          </a:xfrm>
          <a:prstGeom prst="rect">
            <a:avLst/>
          </a:prstGeom>
        </p:spPr>
      </p:pic>
      <p:pic>
        <p:nvPicPr>
          <p:cNvPr id="6" name="图片 5" descr="31393935333132353b31393939353539353b5e8f53f73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10830" y="1136015"/>
            <a:ext cx="914400" cy="914400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10"/>
            </p:custDataLst>
          </p:nvPr>
        </p:nvGrpSpPr>
        <p:grpSpPr>
          <a:xfrm>
            <a:off x="6085205" y="4041775"/>
            <a:ext cx="4077970" cy="406400"/>
            <a:chOff x="9583" y="6365"/>
            <a:chExt cx="6422" cy="640"/>
          </a:xfrm>
        </p:grpSpPr>
        <p:sp>
          <p:nvSpPr>
            <p:cNvPr id="26" name="单圆角矩形 25"/>
            <p:cNvSpPr/>
            <p:nvPr>
              <p:custDataLst>
                <p:tags r:id="rId11"/>
              </p:custDataLst>
            </p:nvPr>
          </p:nvSpPr>
          <p:spPr>
            <a:xfrm flipV="1">
              <a:off x="9583" y="6365"/>
              <a:ext cx="3729" cy="640"/>
            </a:xfrm>
            <a:prstGeom prst="round1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lt1"/>
                </a:solidFill>
              </a:endParaRPr>
            </a:p>
          </p:txBody>
        </p:sp>
        <p:cxnSp>
          <p:nvCxnSpPr>
            <p:cNvPr id="27" name="直接连接符 26"/>
            <p:cNvCxnSpPr/>
            <p:nvPr>
              <p:custDataLst>
                <p:tags r:id="rId12"/>
              </p:custDataLst>
            </p:nvPr>
          </p:nvCxnSpPr>
          <p:spPr>
            <a:xfrm>
              <a:off x="9583" y="6365"/>
              <a:ext cx="6422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6"/>
          <p:cNvSpPr txBox="1"/>
          <p:nvPr>
            <p:custDataLst>
              <p:tags r:id="rId13"/>
            </p:custDataLst>
          </p:nvPr>
        </p:nvSpPr>
        <p:spPr>
          <a:xfrm>
            <a:off x="6179185" y="4070350"/>
            <a:ext cx="3387090" cy="1671320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none" lIns="72000" tIns="36195" rIns="72000" bIns="36195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800" spc="177">
                <a:ln w="3175">
                  <a:noFill/>
                  <a:prstDash val="dash"/>
                </a:ln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申领医保电子凭证</a:t>
            </a:r>
            <a:endParaRPr lang="zh-CN" altLang="en-US" sz="1800" spc="177">
              <a:ln w="3175">
                <a:noFill/>
                <a:prstDash val="dash"/>
              </a:ln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14"/>
            </p:custDataLst>
          </p:nvPr>
        </p:nvSpPr>
        <p:spPr>
          <a:xfrm>
            <a:off x="4854590" y="5047506"/>
            <a:ext cx="2178732" cy="1297737"/>
          </a:xfrm>
          <a:prstGeom prst="rect">
            <a:avLst/>
          </a:prstGeom>
          <a:solidFill>
            <a:schemeClr val="l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15"/>
            </p:custDataLst>
          </p:nvPr>
        </p:nvSpPr>
        <p:spPr>
          <a:xfrm>
            <a:off x="4774992" y="4973743"/>
            <a:ext cx="2178732" cy="1297737"/>
          </a:xfrm>
          <a:prstGeom prst="rect">
            <a:avLst/>
          </a:prstGeom>
          <a:solidFill>
            <a:schemeClr val="lt1"/>
          </a:solidFill>
          <a:ln w="31750">
            <a:solidFill>
              <a:schemeClr val="dk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16"/>
            </p:custDataLst>
          </p:nvPr>
        </p:nvSpPr>
        <p:spPr>
          <a:xfrm>
            <a:off x="5672239" y="4779540"/>
            <a:ext cx="384237" cy="384237"/>
          </a:xfrm>
          <a:prstGeom prst="rect">
            <a:avLst/>
          </a:prstGeom>
          <a:solidFill>
            <a:schemeClr val="dk1">
              <a:lumMod val="50000"/>
              <a:lumOff val="50000"/>
            </a:schemeClr>
          </a:solidFill>
          <a:ln w="44450">
            <a:solidFill>
              <a:schemeClr val="lt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7"/>
            </p:custDataLst>
          </p:nvPr>
        </p:nvSpPr>
        <p:spPr>
          <a:xfrm>
            <a:off x="5710580" y="4817464"/>
            <a:ext cx="307973" cy="308161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 fontScale="4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</a:t>
            </a:r>
            <a:endParaRPr lang="en-US" altLang="zh-CN" sz="2800" b="1" spc="15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8"/>
            </p:custDataLst>
          </p:nvPr>
        </p:nvSpPr>
        <p:spPr>
          <a:xfrm>
            <a:off x="4928770" y="5620944"/>
            <a:ext cx="1871175" cy="402129"/>
          </a:xfrm>
          <a:prstGeom prst="rect">
            <a:avLst/>
          </a:prstGeom>
          <a:noFill/>
        </p:spPr>
        <p:txBody>
          <a:bodyPr wrap="square" lIns="90000" tIns="0" rIns="90000" bIns="46800" rtlCol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微信</a:t>
            </a:r>
            <a:endParaRPr lang="zh-CN" altLang="en-US" sz="140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2" name="矩形 121"/>
          <p:cNvSpPr/>
          <p:nvPr>
            <p:custDataLst>
              <p:tags r:id="rId19"/>
            </p:custDataLst>
          </p:nvPr>
        </p:nvSpPr>
        <p:spPr>
          <a:xfrm>
            <a:off x="7325875" y="5047506"/>
            <a:ext cx="2178732" cy="1297737"/>
          </a:xfrm>
          <a:prstGeom prst="rect">
            <a:avLst/>
          </a:prstGeom>
          <a:solidFill>
            <a:schemeClr val="l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3" name="矩形 122"/>
          <p:cNvSpPr/>
          <p:nvPr>
            <p:custDataLst>
              <p:tags r:id="rId20"/>
            </p:custDataLst>
          </p:nvPr>
        </p:nvSpPr>
        <p:spPr>
          <a:xfrm>
            <a:off x="7246277" y="4973743"/>
            <a:ext cx="2178732" cy="1297737"/>
          </a:xfrm>
          <a:prstGeom prst="rect">
            <a:avLst/>
          </a:prstGeom>
          <a:solidFill>
            <a:schemeClr val="lt1"/>
          </a:solidFill>
          <a:ln w="31750">
            <a:solidFill>
              <a:schemeClr val="dk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8" name="矩形 127"/>
          <p:cNvSpPr/>
          <p:nvPr>
            <p:custDataLst>
              <p:tags r:id="rId21"/>
            </p:custDataLst>
          </p:nvPr>
        </p:nvSpPr>
        <p:spPr>
          <a:xfrm>
            <a:off x="8143525" y="4779540"/>
            <a:ext cx="384237" cy="384237"/>
          </a:xfrm>
          <a:prstGeom prst="rect">
            <a:avLst/>
          </a:prstGeom>
          <a:solidFill>
            <a:schemeClr val="dk1">
              <a:lumMod val="50000"/>
              <a:lumOff val="50000"/>
            </a:schemeClr>
          </a:solidFill>
          <a:ln w="44450">
            <a:solidFill>
              <a:schemeClr val="lt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9" name="文本框 128"/>
          <p:cNvSpPr txBox="1"/>
          <p:nvPr>
            <p:custDataLst>
              <p:tags r:id="rId22"/>
            </p:custDataLst>
          </p:nvPr>
        </p:nvSpPr>
        <p:spPr>
          <a:xfrm>
            <a:off x="8181865" y="4817464"/>
            <a:ext cx="307973" cy="308161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 fontScale="4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</a:t>
            </a:r>
            <a:endParaRPr lang="en-US" altLang="zh-CN" sz="2800" b="1" spc="15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6" name="文本框 125"/>
          <p:cNvSpPr txBox="1"/>
          <p:nvPr>
            <p:custDataLst>
              <p:tags r:id="rId23"/>
            </p:custDataLst>
          </p:nvPr>
        </p:nvSpPr>
        <p:spPr>
          <a:xfrm>
            <a:off x="7399639" y="5620944"/>
            <a:ext cx="1871175" cy="402129"/>
          </a:xfrm>
          <a:prstGeom prst="rect">
            <a:avLst/>
          </a:prstGeom>
          <a:noFill/>
        </p:spPr>
        <p:txBody>
          <a:bodyPr wrap="square" lIns="90000" tIns="0" rIns="90000" bIns="46800" rtlCol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支付宝</a:t>
            </a:r>
            <a:endParaRPr lang="zh-CN" altLang="en-US" sz="1400">
              <a:solidFill>
                <a:schemeClr val="dk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1" name="矩形 130"/>
          <p:cNvSpPr/>
          <p:nvPr>
            <p:custDataLst>
              <p:tags r:id="rId24"/>
            </p:custDataLst>
          </p:nvPr>
        </p:nvSpPr>
        <p:spPr>
          <a:xfrm>
            <a:off x="9797160" y="5047506"/>
            <a:ext cx="2178732" cy="1297737"/>
          </a:xfrm>
          <a:prstGeom prst="rect">
            <a:avLst/>
          </a:prstGeom>
          <a:solidFill>
            <a:schemeClr val="l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2" name="矩形 131"/>
          <p:cNvSpPr/>
          <p:nvPr>
            <p:custDataLst>
              <p:tags r:id="rId25"/>
            </p:custDataLst>
          </p:nvPr>
        </p:nvSpPr>
        <p:spPr>
          <a:xfrm>
            <a:off x="9717146" y="4973743"/>
            <a:ext cx="2178732" cy="1297737"/>
          </a:xfrm>
          <a:prstGeom prst="rect">
            <a:avLst/>
          </a:prstGeom>
          <a:solidFill>
            <a:schemeClr val="lt1"/>
          </a:solidFill>
          <a:ln w="31750">
            <a:solidFill>
              <a:schemeClr val="dk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7" name="矩形 136"/>
          <p:cNvSpPr/>
          <p:nvPr>
            <p:custDataLst>
              <p:tags r:id="rId26"/>
            </p:custDataLst>
          </p:nvPr>
        </p:nvSpPr>
        <p:spPr>
          <a:xfrm>
            <a:off x="10614810" y="4779540"/>
            <a:ext cx="384237" cy="384237"/>
          </a:xfrm>
          <a:prstGeom prst="rect">
            <a:avLst/>
          </a:prstGeom>
          <a:solidFill>
            <a:schemeClr val="dk1">
              <a:lumMod val="50000"/>
              <a:lumOff val="50000"/>
            </a:schemeClr>
          </a:solidFill>
          <a:ln w="44450">
            <a:solidFill>
              <a:schemeClr val="lt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8" name="文本框 137"/>
          <p:cNvSpPr txBox="1"/>
          <p:nvPr>
            <p:custDataLst>
              <p:tags r:id="rId27"/>
            </p:custDataLst>
          </p:nvPr>
        </p:nvSpPr>
        <p:spPr>
          <a:xfrm>
            <a:off x="10653150" y="4817464"/>
            <a:ext cx="307973" cy="308161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 fontScale="4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</a:t>
            </a:r>
            <a:endParaRPr lang="en-US" altLang="zh-CN" sz="2800" b="1" spc="15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5" name="文本框 134"/>
          <p:cNvSpPr txBox="1"/>
          <p:nvPr>
            <p:custDataLst>
              <p:tags r:id="rId28"/>
            </p:custDataLst>
          </p:nvPr>
        </p:nvSpPr>
        <p:spPr>
          <a:xfrm>
            <a:off x="9870924" y="5620944"/>
            <a:ext cx="1871175" cy="402129"/>
          </a:xfrm>
          <a:prstGeom prst="rect">
            <a:avLst/>
          </a:prstGeom>
          <a:noFill/>
        </p:spPr>
        <p:txBody>
          <a:bodyPr wrap="square" lIns="90000" tIns="0" rIns="90000" bIns="46800" rtlCol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国家医保服务平台</a:t>
            </a:r>
            <a:endParaRPr lang="zh-CN" altLang="en-US" sz="140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2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000125"/>
          </a:xfrm>
        </p:spPr>
        <p:txBody>
          <a:bodyPr/>
          <a:p>
            <a:pPr algn="ctr"/>
            <a:r>
              <a:rPr lang="zh-CN" altLang="en-US" sz="3200" spc="17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异地就医——“免申即享”</a:t>
            </a:r>
            <a:endParaRPr lang="zh-CN" altLang="en-US" sz="3200" spc="17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0" name="矩形 39"/>
          <p:cNvSpPr/>
          <p:nvPr>
            <p:custDataLst>
              <p:tags r:id="rId1"/>
            </p:custDataLst>
          </p:nvPr>
        </p:nvSpPr>
        <p:spPr>
          <a:xfrm>
            <a:off x="3135350" y="4038097"/>
            <a:ext cx="2815393" cy="260439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43" name="矩形 42"/>
          <p:cNvSpPr/>
          <p:nvPr>
            <p:custDataLst>
              <p:tags r:id="rId2"/>
            </p:custDataLst>
          </p:nvPr>
        </p:nvSpPr>
        <p:spPr>
          <a:xfrm>
            <a:off x="3396734" y="4670301"/>
            <a:ext cx="797537" cy="10864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44" name="矩形 43"/>
          <p:cNvSpPr/>
          <p:nvPr>
            <p:custDataLst>
              <p:tags r:id="rId3"/>
            </p:custDataLst>
          </p:nvPr>
        </p:nvSpPr>
        <p:spPr>
          <a:xfrm>
            <a:off x="3314067" y="4608891"/>
            <a:ext cx="797537" cy="108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46" name="文本框 45"/>
          <p:cNvSpPr txBox="1"/>
          <p:nvPr>
            <p:custDataLst>
              <p:tags r:id="rId4"/>
            </p:custDataLst>
          </p:nvPr>
        </p:nvSpPr>
        <p:spPr>
          <a:xfrm>
            <a:off x="3314855" y="4843507"/>
            <a:ext cx="2457958" cy="166908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p>
            <a:pPr marL="0" lvl="0" indent="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联网医院直接使用医保结算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1" name="三角形 33"/>
          <p:cNvSpPr/>
          <p:nvPr>
            <p:custDataLst>
              <p:tags r:id="rId5"/>
            </p:custDataLst>
          </p:nvPr>
        </p:nvSpPr>
        <p:spPr>
          <a:xfrm>
            <a:off x="5546857" y="6444880"/>
            <a:ext cx="157460" cy="135416"/>
          </a:xfrm>
          <a:prstGeom prst="triangl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47" name="三角形 7"/>
          <p:cNvSpPr/>
          <p:nvPr>
            <p:custDataLst>
              <p:tags r:id="rId6"/>
            </p:custDataLst>
          </p:nvPr>
        </p:nvSpPr>
        <p:spPr>
          <a:xfrm>
            <a:off x="5487809" y="6412601"/>
            <a:ext cx="157460" cy="13541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62" name="文本框 61"/>
          <p:cNvSpPr txBox="1"/>
          <p:nvPr>
            <p:custDataLst>
              <p:tags r:id="rId7"/>
            </p:custDataLst>
          </p:nvPr>
        </p:nvSpPr>
        <p:spPr>
          <a:xfrm>
            <a:off x="3258086" y="3988864"/>
            <a:ext cx="912651" cy="91447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p>
            <a:pPr algn="ctr" fontAlgn="auto">
              <a:lnSpc>
                <a:spcPct val="130000"/>
              </a:lnSpc>
            </a:pPr>
            <a:r>
              <a:rPr lang="en-US" altLang="zh-CN" sz="36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03</a:t>
            </a:r>
            <a:endParaRPr lang="en-US" altLang="zh-CN" sz="3600" b="1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6241257" y="4038097"/>
            <a:ext cx="2815393" cy="260439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6501854" y="4670301"/>
            <a:ext cx="797537" cy="10864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6419975" y="4608891"/>
            <a:ext cx="797537" cy="108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6420762" y="4843507"/>
            <a:ext cx="2457958" cy="166908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p>
            <a:pPr marL="0" lvl="0" indent="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一站式结清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三角形 33"/>
          <p:cNvSpPr/>
          <p:nvPr>
            <p:custDataLst>
              <p:tags r:id="rId12"/>
            </p:custDataLst>
          </p:nvPr>
        </p:nvSpPr>
        <p:spPr>
          <a:xfrm>
            <a:off x="8652764" y="6444880"/>
            <a:ext cx="157460" cy="135416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16" name="三角形 7"/>
          <p:cNvSpPr/>
          <p:nvPr>
            <p:custDataLst>
              <p:tags r:id="rId13"/>
            </p:custDataLst>
          </p:nvPr>
        </p:nvSpPr>
        <p:spPr>
          <a:xfrm>
            <a:off x="8593716" y="6412601"/>
            <a:ext cx="157460" cy="13541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59" name="文本框 58"/>
          <p:cNvSpPr txBox="1"/>
          <p:nvPr>
            <p:custDataLst>
              <p:tags r:id="rId14"/>
            </p:custDataLst>
          </p:nvPr>
        </p:nvSpPr>
        <p:spPr>
          <a:xfrm>
            <a:off x="6363993" y="3988864"/>
            <a:ext cx="912651" cy="91447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p>
            <a:pPr algn="ctr" fontAlgn="auto">
              <a:lnSpc>
                <a:spcPct val="130000"/>
              </a:lnSpc>
            </a:pPr>
            <a:r>
              <a:rPr lang="en-US" altLang="zh-CN" sz="36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04</a:t>
            </a:r>
            <a:endParaRPr lang="en-US" altLang="zh-CN" sz="3600" b="1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15"/>
            </p:custDataLst>
          </p:nvPr>
        </p:nvSpPr>
        <p:spPr>
          <a:xfrm>
            <a:off x="3135350" y="1166806"/>
            <a:ext cx="2815393" cy="26043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6"/>
            </p:custDataLst>
          </p:nvPr>
        </p:nvSpPr>
        <p:spPr>
          <a:xfrm>
            <a:off x="3396734" y="1799009"/>
            <a:ext cx="797537" cy="10864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17"/>
            </p:custDataLst>
          </p:nvPr>
        </p:nvSpPr>
        <p:spPr>
          <a:xfrm>
            <a:off x="3314067" y="1737600"/>
            <a:ext cx="797537" cy="108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8"/>
            </p:custDataLst>
          </p:nvPr>
        </p:nvSpPr>
        <p:spPr>
          <a:xfrm>
            <a:off x="3314855" y="1972216"/>
            <a:ext cx="2457958" cy="166908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p>
            <a:pPr marL="0" lvl="0" indent="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属于转外就医，无普通门诊待遇</a:t>
            </a:r>
            <a:endParaRPr lang="en-US" altLang="zh-CN" sz="1200" spc="15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三角形 33"/>
          <p:cNvSpPr/>
          <p:nvPr>
            <p:custDataLst>
              <p:tags r:id="rId19"/>
            </p:custDataLst>
          </p:nvPr>
        </p:nvSpPr>
        <p:spPr>
          <a:xfrm>
            <a:off x="5546857" y="3573589"/>
            <a:ext cx="157460" cy="13541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23" name="三角形 7"/>
          <p:cNvSpPr/>
          <p:nvPr>
            <p:custDataLst>
              <p:tags r:id="rId20"/>
            </p:custDataLst>
          </p:nvPr>
        </p:nvSpPr>
        <p:spPr>
          <a:xfrm>
            <a:off x="5487809" y="3541309"/>
            <a:ext cx="157460" cy="13541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1"/>
            </p:custDataLst>
          </p:nvPr>
        </p:nvSpPr>
        <p:spPr>
          <a:xfrm>
            <a:off x="3258086" y="1117573"/>
            <a:ext cx="912651" cy="91447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p>
            <a:pPr algn="ctr" fontAlgn="auto">
              <a:lnSpc>
                <a:spcPct val="130000"/>
              </a:lnSpc>
            </a:pPr>
            <a:r>
              <a:rPr lang="en-US" altLang="zh-CN" sz="36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01</a:t>
            </a:r>
            <a:endParaRPr lang="en-US" altLang="zh-CN" sz="3600" b="1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22"/>
            </p:custDataLst>
          </p:nvPr>
        </p:nvSpPr>
        <p:spPr>
          <a:xfrm>
            <a:off x="6241257" y="1166806"/>
            <a:ext cx="2815393" cy="260439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31" name="矩形 30"/>
          <p:cNvSpPr/>
          <p:nvPr>
            <p:custDataLst>
              <p:tags r:id="rId23"/>
            </p:custDataLst>
          </p:nvPr>
        </p:nvSpPr>
        <p:spPr>
          <a:xfrm>
            <a:off x="6501854" y="1799009"/>
            <a:ext cx="797537" cy="108648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36" name="矩形 35"/>
          <p:cNvSpPr/>
          <p:nvPr>
            <p:custDataLst>
              <p:tags r:id="rId24"/>
            </p:custDataLst>
          </p:nvPr>
        </p:nvSpPr>
        <p:spPr>
          <a:xfrm>
            <a:off x="6419975" y="1737600"/>
            <a:ext cx="797537" cy="108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39" name="文本框 38"/>
          <p:cNvSpPr txBox="1"/>
          <p:nvPr>
            <p:custDataLst>
              <p:tags r:id="rId25"/>
            </p:custDataLst>
          </p:nvPr>
        </p:nvSpPr>
        <p:spPr>
          <a:xfrm>
            <a:off x="6420762" y="1972216"/>
            <a:ext cx="2457958" cy="166908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p>
            <a:pPr marL="0" lvl="0" indent="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无须提前办理异地就医备案，</a:t>
            </a:r>
            <a:r>
              <a:rPr lang="zh-CN" altLang="en-US" sz="12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即刷即用</a:t>
            </a:r>
            <a:endParaRPr lang="zh-CN" altLang="en-US" sz="1200" spc="15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5" name="三角形 33"/>
          <p:cNvSpPr/>
          <p:nvPr>
            <p:custDataLst>
              <p:tags r:id="rId26"/>
            </p:custDataLst>
          </p:nvPr>
        </p:nvSpPr>
        <p:spPr>
          <a:xfrm>
            <a:off x="8652764" y="3573589"/>
            <a:ext cx="157460" cy="135416"/>
          </a:xfrm>
          <a:prstGeom prst="triangl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48" name="三角形 7"/>
          <p:cNvSpPr/>
          <p:nvPr>
            <p:custDataLst>
              <p:tags r:id="rId27"/>
            </p:custDataLst>
          </p:nvPr>
        </p:nvSpPr>
        <p:spPr>
          <a:xfrm>
            <a:off x="8593716" y="3541309"/>
            <a:ext cx="157460" cy="13541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800">
              <a:solidFill>
                <a:schemeClr val="lt1"/>
              </a:solidFill>
            </a:endParaRPr>
          </a:p>
        </p:txBody>
      </p:sp>
      <p:sp>
        <p:nvSpPr>
          <p:cNvPr id="51" name="文本框 50"/>
          <p:cNvSpPr txBox="1"/>
          <p:nvPr>
            <p:custDataLst>
              <p:tags r:id="rId28"/>
            </p:custDataLst>
          </p:nvPr>
        </p:nvSpPr>
        <p:spPr>
          <a:xfrm>
            <a:off x="6363993" y="1117573"/>
            <a:ext cx="912651" cy="91447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p>
            <a:pPr algn="ctr" fontAlgn="auto">
              <a:lnSpc>
                <a:spcPct val="130000"/>
              </a:lnSpc>
            </a:pPr>
            <a:r>
              <a:rPr lang="en-US" altLang="zh-CN" sz="3600" b="1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02</a:t>
            </a:r>
            <a:endParaRPr lang="en-US" altLang="zh-CN" sz="3600" b="1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965200"/>
          </a:xfrm>
        </p:spPr>
        <p:txBody>
          <a:bodyPr/>
          <a:p>
            <a:pPr algn="ctr"/>
            <a:r>
              <a:rPr lang="zh-CN" altLang="en-US" sz="3200" spc="17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异地就医——“大学生无异地”</a:t>
            </a:r>
            <a:endParaRPr lang="zh-CN" altLang="en-US" sz="3200" spc="17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4" name="任意多边形: 形状 283"/>
          <p:cNvSpPr/>
          <p:nvPr>
            <p:custDataLst>
              <p:tags r:id="rId1"/>
            </p:custDataLst>
          </p:nvPr>
        </p:nvSpPr>
        <p:spPr>
          <a:xfrm>
            <a:off x="2505510" y="5271733"/>
            <a:ext cx="921803" cy="302748"/>
          </a:xfrm>
          <a:custGeom>
            <a:avLst/>
            <a:gdLst>
              <a:gd name="connsiteX0" fmla="*/ 470126 w 742316"/>
              <a:gd name="connsiteY0" fmla="*/ 231159 h 243799"/>
              <a:gd name="connsiteX1" fmla="*/ 471673 w 742316"/>
              <a:gd name="connsiteY1" fmla="*/ 231159 h 243799"/>
              <a:gd name="connsiteX2" fmla="*/ 472326 w 742316"/>
              <a:gd name="connsiteY2" fmla="*/ 232231 h 243799"/>
              <a:gd name="connsiteX3" fmla="*/ 470126 w 742316"/>
              <a:gd name="connsiteY3" fmla="*/ 234490 h 243799"/>
              <a:gd name="connsiteX4" fmla="*/ 538820 w 742316"/>
              <a:gd name="connsiteY4" fmla="*/ 231003 h 243799"/>
              <a:gd name="connsiteX5" fmla="*/ 540086 w 742316"/>
              <a:gd name="connsiteY5" fmla="*/ 231447 h 243799"/>
              <a:gd name="connsiteX6" fmla="*/ 540086 w 742316"/>
              <a:gd name="connsiteY6" fmla="*/ 234803 h 243799"/>
              <a:gd name="connsiteX7" fmla="*/ 543504 w 742316"/>
              <a:gd name="connsiteY7" fmla="*/ 239352 h 243799"/>
              <a:gd name="connsiteX8" fmla="*/ 533823 w 742316"/>
              <a:gd name="connsiteY8" fmla="*/ 239352 h 243799"/>
              <a:gd name="connsiteX9" fmla="*/ 484826 w 742316"/>
              <a:gd name="connsiteY9" fmla="*/ 230014 h 243799"/>
              <a:gd name="connsiteX10" fmla="*/ 485026 w 742316"/>
              <a:gd name="connsiteY10" fmla="*/ 235462 h 243799"/>
              <a:gd name="connsiteX11" fmla="*/ 483146 w 742316"/>
              <a:gd name="connsiteY11" fmla="*/ 238764 h 243799"/>
              <a:gd name="connsiteX12" fmla="*/ 476032 w 742316"/>
              <a:gd name="connsiteY12" fmla="*/ 237644 h 243799"/>
              <a:gd name="connsiteX13" fmla="*/ 475580 w 742316"/>
              <a:gd name="connsiteY13" fmla="*/ 237573 h 243799"/>
              <a:gd name="connsiteX14" fmla="*/ 472326 w 742316"/>
              <a:gd name="connsiteY14" fmla="*/ 232231 h 243799"/>
              <a:gd name="connsiteX15" fmla="*/ 473371 w 742316"/>
              <a:gd name="connsiteY15" fmla="*/ 231159 h 243799"/>
              <a:gd name="connsiteX16" fmla="*/ 474554 w 742316"/>
              <a:gd name="connsiteY16" fmla="*/ 231159 h 243799"/>
              <a:gd name="connsiteX17" fmla="*/ 476032 w 742316"/>
              <a:gd name="connsiteY17" fmla="*/ 230994 h 243799"/>
              <a:gd name="connsiteX18" fmla="*/ 479271 w 742316"/>
              <a:gd name="connsiteY18" fmla="*/ 230633 h 243799"/>
              <a:gd name="connsiteX19" fmla="*/ 480478 w 742316"/>
              <a:gd name="connsiteY19" fmla="*/ 230929 h 243799"/>
              <a:gd name="connsiteX20" fmla="*/ 481114 w 742316"/>
              <a:gd name="connsiteY20" fmla="*/ 230428 h 243799"/>
              <a:gd name="connsiteX21" fmla="*/ 470943 w 742316"/>
              <a:gd name="connsiteY21" fmla="*/ 229960 h 243799"/>
              <a:gd name="connsiteX22" fmla="*/ 474539 w 742316"/>
              <a:gd name="connsiteY22" fmla="*/ 229960 h 243799"/>
              <a:gd name="connsiteX23" fmla="*/ 473371 w 742316"/>
              <a:gd name="connsiteY23" fmla="*/ 231159 h 243799"/>
              <a:gd name="connsiteX24" fmla="*/ 471673 w 742316"/>
              <a:gd name="connsiteY24" fmla="*/ 231159 h 243799"/>
              <a:gd name="connsiteX25" fmla="*/ 470915 w 742316"/>
              <a:gd name="connsiteY25" fmla="*/ 229915 h 243799"/>
              <a:gd name="connsiteX26" fmla="*/ 470943 w 742316"/>
              <a:gd name="connsiteY26" fmla="*/ 229960 h 243799"/>
              <a:gd name="connsiteX27" fmla="*/ 470936 w 742316"/>
              <a:gd name="connsiteY27" fmla="*/ 229960 h 243799"/>
              <a:gd name="connsiteX28" fmla="*/ 416911 w 742316"/>
              <a:gd name="connsiteY28" fmla="*/ 229612 h 243799"/>
              <a:gd name="connsiteX29" fmla="*/ 421666 w 742316"/>
              <a:gd name="connsiteY29" fmla="*/ 229934 h 243799"/>
              <a:gd name="connsiteX30" fmla="*/ 423125 w 742316"/>
              <a:gd name="connsiteY30" fmla="*/ 236415 h 243799"/>
              <a:gd name="connsiteX31" fmla="*/ 424438 w 742316"/>
              <a:gd name="connsiteY31" fmla="*/ 241977 h 243799"/>
              <a:gd name="connsiteX32" fmla="*/ 428567 w 742316"/>
              <a:gd name="connsiteY32" fmla="*/ 237342 h 243799"/>
              <a:gd name="connsiteX33" fmla="*/ 430161 w 742316"/>
              <a:gd name="connsiteY33" fmla="*/ 237342 h 243799"/>
              <a:gd name="connsiteX34" fmla="*/ 430630 w 742316"/>
              <a:gd name="connsiteY34" fmla="*/ 237342 h 243799"/>
              <a:gd name="connsiteX35" fmla="*/ 430161 w 742316"/>
              <a:gd name="connsiteY35" fmla="*/ 242906 h 243799"/>
              <a:gd name="connsiteX36" fmla="*/ 428755 w 742316"/>
              <a:gd name="connsiteY36" fmla="*/ 242906 h 243799"/>
              <a:gd name="connsiteX37" fmla="*/ 423312 w 742316"/>
              <a:gd name="connsiteY37" fmla="*/ 242906 h 243799"/>
              <a:gd name="connsiteX38" fmla="*/ 417588 w 742316"/>
              <a:gd name="connsiteY38" fmla="*/ 242906 h 243799"/>
              <a:gd name="connsiteX39" fmla="*/ 416619 w 742316"/>
              <a:gd name="connsiteY39" fmla="*/ 236878 h 243799"/>
              <a:gd name="connsiteX40" fmla="*/ 416456 w 742316"/>
              <a:gd name="connsiteY40" fmla="*/ 232977 h 243799"/>
              <a:gd name="connsiteX41" fmla="*/ 415992 w 742316"/>
              <a:gd name="connsiteY41" fmla="*/ 229550 h 243799"/>
              <a:gd name="connsiteX42" fmla="*/ 416367 w 742316"/>
              <a:gd name="connsiteY42" fmla="*/ 229576 h 243799"/>
              <a:gd name="connsiteX43" fmla="*/ 416367 w 742316"/>
              <a:gd name="connsiteY43" fmla="*/ 230851 h 243799"/>
              <a:gd name="connsiteX44" fmla="*/ 416456 w 742316"/>
              <a:gd name="connsiteY44" fmla="*/ 232977 h 243799"/>
              <a:gd name="connsiteX45" fmla="*/ 416367 w 742316"/>
              <a:gd name="connsiteY45" fmla="*/ 233634 h 243799"/>
              <a:gd name="connsiteX46" fmla="*/ 414022 w 742316"/>
              <a:gd name="connsiteY46" fmla="*/ 242906 h 243799"/>
              <a:gd name="connsiteX47" fmla="*/ 415011 w 742316"/>
              <a:gd name="connsiteY47" fmla="*/ 235850 h 243799"/>
              <a:gd name="connsiteX48" fmla="*/ 546450 w 742316"/>
              <a:gd name="connsiteY48" fmla="*/ 229371 h 243799"/>
              <a:gd name="connsiteX49" fmla="*/ 548330 w 742316"/>
              <a:gd name="connsiteY49" fmla="*/ 231487 h 243799"/>
              <a:gd name="connsiteX50" fmla="*/ 556693 w 742316"/>
              <a:gd name="connsiteY50" fmla="*/ 231487 h 243799"/>
              <a:gd name="connsiteX51" fmla="*/ 556693 w 742316"/>
              <a:gd name="connsiteY51" fmla="*/ 235630 h 243799"/>
              <a:gd name="connsiteX52" fmla="*/ 550334 w 742316"/>
              <a:gd name="connsiteY52" fmla="*/ 240603 h 243799"/>
              <a:gd name="connsiteX53" fmla="*/ 544444 w 742316"/>
              <a:gd name="connsiteY53" fmla="*/ 240603 h 243799"/>
              <a:gd name="connsiteX54" fmla="*/ 543504 w 742316"/>
              <a:gd name="connsiteY54" fmla="*/ 239352 h 243799"/>
              <a:gd name="connsiteX55" fmla="*/ 550431 w 742316"/>
              <a:gd name="connsiteY55" fmla="*/ 239352 h 243799"/>
              <a:gd name="connsiteX56" fmla="*/ 523663 w 742316"/>
              <a:gd name="connsiteY56" fmla="*/ 228317 h 243799"/>
              <a:gd name="connsiteX57" fmla="*/ 526595 w 742316"/>
              <a:gd name="connsiteY57" fmla="*/ 235192 h 243799"/>
              <a:gd name="connsiteX58" fmla="*/ 522262 w 742316"/>
              <a:gd name="connsiteY58" fmla="*/ 235192 h 243799"/>
              <a:gd name="connsiteX59" fmla="*/ 515312 w 742316"/>
              <a:gd name="connsiteY59" fmla="*/ 232475 h 243799"/>
              <a:gd name="connsiteX60" fmla="*/ 513503 w 742316"/>
              <a:gd name="connsiteY60" fmla="*/ 228796 h 243799"/>
              <a:gd name="connsiteX61" fmla="*/ 540455 w 742316"/>
              <a:gd name="connsiteY61" fmla="*/ 228271 h 243799"/>
              <a:gd name="connsiteX62" fmla="*/ 543470 w 742316"/>
              <a:gd name="connsiteY62" fmla="*/ 232634 h 243799"/>
              <a:gd name="connsiteX63" fmla="*/ 540086 w 742316"/>
              <a:gd name="connsiteY63" fmla="*/ 231447 h 243799"/>
              <a:gd name="connsiteX64" fmla="*/ 540086 w 742316"/>
              <a:gd name="connsiteY64" fmla="*/ 229830 h 243799"/>
              <a:gd name="connsiteX65" fmla="*/ 540262 w 742316"/>
              <a:gd name="connsiteY65" fmla="*/ 228594 h 243799"/>
              <a:gd name="connsiteX66" fmla="*/ 470126 w 742316"/>
              <a:gd name="connsiteY66" fmla="*/ 228231 h 243799"/>
              <a:gd name="connsiteX67" fmla="*/ 470915 w 742316"/>
              <a:gd name="connsiteY67" fmla="*/ 229915 h 243799"/>
              <a:gd name="connsiteX68" fmla="*/ 470126 w 742316"/>
              <a:gd name="connsiteY68" fmla="*/ 228619 h 243799"/>
              <a:gd name="connsiteX69" fmla="*/ 540444 w 742316"/>
              <a:gd name="connsiteY69" fmla="*/ 227311 h 243799"/>
              <a:gd name="connsiteX70" fmla="*/ 540571 w 742316"/>
              <a:gd name="connsiteY70" fmla="*/ 227352 h 243799"/>
              <a:gd name="connsiteX71" fmla="*/ 541017 w 742316"/>
              <a:gd name="connsiteY71" fmla="*/ 227332 h 243799"/>
              <a:gd name="connsiteX72" fmla="*/ 540455 w 742316"/>
              <a:gd name="connsiteY72" fmla="*/ 228271 h 243799"/>
              <a:gd name="connsiteX73" fmla="*/ 540333 w 742316"/>
              <a:gd name="connsiteY73" fmla="*/ 228094 h 243799"/>
              <a:gd name="connsiteX74" fmla="*/ 545556 w 742316"/>
              <a:gd name="connsiteY74" fmla="*/ 227128 h 243799"/>
              <a:gd name="connsiteX75" fmla="*/ 546450 w 742316"/>
              <a:gd name="connsiteY75" fmla="*/ 229371 h 243799"/>
              <a:gd name="connsiteX76" fmla="*/ 544500 w 742316"/>
              <a:gd name="connsiteY76" fmla="*/ 227176 h 243799"/>
              <a:gd name="connsiteX77" fmla="*/ 549572 w 742316"/>
              <a:gd name="connsiteY77" fmla="*/ 226947 h 243799"/>
              <a:gd name="connsiteX78" fmla="*/ 547596 w 742316"/>
              <a:gd name="connsiteY78" fmla="*/ 227965 h 243799"/>
              <a:gd name="connsiteX79" fmla="*/ 546390 w 742316"/>
              <a:gd name="connsiteY79" fmla="*/ 227091 h 243799"/>
              <a:gd name="connsiteX80" fmla="*/ 545196 w 742316"/>
              <a:gd name="connsiteY80" fmla="*/ 226225 h 243799"/>
              <a:gd name="connsiteX81" fmla="*/ 546390 w 742316"/>
              <a:gd name="connsiteY81" fmla="*/ 227091 h 243799"/>
              <a:gd name="connsiteX82" fmla="*/ 545556 w 742316"/>
              <a:gd name="connsiteY82" fmla="*/ 227128 h 243799"/>
              <a:gd name="connsiteX83" fmla="*/ 478203 w 742316"/>
              <a:gd name="connsiteY83" fmla="*/ 226199 h 243799"/>
              <a:gd name="connsiteX84" fmla="*/ 481708 w 742316"/>
              <a:gd name="connsiteY84" fmla="*/ 229960 h 243799"/>
              <a:gd name="connsiteX85" fmla="*/ 481114 w 742316"/>
              <a:gd name="connsiteY85" fmla="*/ 230428 h 243799"/>
              <a:gd name="connsiteX86" fmla="*/ 479271 w 742316"/>
              <a:gd name="connsiteY86" fmla="*/ 230633 h 243799"/>
              <a:gd name="connsiteX87" fmla="*/ 476523 w 742316"/>
              <a:gd name="connsiteY87" fmla="*/ 229960 h 243799"/>
              <a:gd name="connsiteX88" fmla="*/ 474539 w 742316"/>
              <a:gd name="connsiteY88" fmla="*/ 229960 h 243799"/>
              <a:gd name="connsiteX89" fmla="*/ 540625 w 742316"/>
              <a:gd name="connsiteY89" fmla="*/ 226038 h 243799"/>
              <a:gd name="connsiteX90" fmla="*/ 540444 w 742316"/>
              <a:gd name="connsiteY90" fmla="*/ 227311 h 243799"/>
              <a:gd name="connsiteX91" fmla="*/ 539603 w 742316"/>
              <a:gd name="connsiteY91" fmla="*/ 227038 h 243799"/>
              <a:gd name="connsiteX92" fmla="*/ 539178 w 742316"/>
              <a:gd name="connsiteY92" fmla="*/ 226423 h 243799"/>
              <a:gd name="connsiteX93" fmla="*/ 540679 w 742316"/>
              <a:gd name="connsiteY93" fmla="*/ 225660 h 243799"/>
              <a:gd name="connsiteX94" fmla="*/ 542017 w 742316"/>
              <a:gd name="connsiteY94" fmla="*/ 225660 h 243799"/>
              <a:gd name="connsiteX95" fmla="*/ 542012 w 742316"/>
              <a:gd name="connsiteY95" fmla="*/ 225670 h 243799"/>
              <a:gd name="connsiteX96" fmla="*/ 540625 w 742316"/>
              <a:gd name="connsiteY96" fmla="*/ 226038 h 243799"/>
              <a:gd name="connsiteX97" fmla="*/ 537829 w 742316"/>
              <a:gd name="connsiteY97" fmla="*/ 225660 h 243799"/>
              <a:gd name="connsiteX98" fmla="*/ 538651 w 742316"/>
              <a:gd name="connsiteY98" fmla="*/ 225660 h 243799"/>
              <a:gd name="connsiteX99" fmla="*/ 539178 w 742316"/>
              <a:gd name="connsiteY99" fmla="*/ 226423 h 243799"/>
              <a:gd name="connsiteX100" fmla="*/ 538370 w 742316"/>
              <a:gd name="connsiteY100" fmla="*/ 226638 h 243799"/>
              <a:gd name="connsiteX101" fmla="*/ 539603 w 742316"/>
              <a:gd name="connsiteY101" fmla="*/ 227038 h 243799"/>
              <a:gd name="connsiteX102" fmla="*/ 540333 w 742316"/>
              <a:gd name="connsiteY102" fmla="*/ 228094 h 243799"/>
              <a:gd name="connsiteX103" fmla="*/ 540262 w 742316"/>
              <a:gd name="connsiteY103" fmla="*/ 228594 h 243799"/>
              <a:gd name="connsiteX104" fmla="*/ 538820 w 742316"/>
              <a:gd name="connsiteY104" fmla="*/ 231003 h 243799"/>
              <a:gd name="connsiteX105" fmla="*/ 530273 w 742316"/>
              <a:gd name="connsiteY105" fmla="*/ 228005 h 243799"/>
              <a:gd name="connsiteX106" fmla="*/ 530658 w 742316"/>
              <a:gd name="connsiteY106" fmla="*/ 227987 h 243799"/>
              <a:gd name="connsiteX107" fmla="*/ 537829 w 742316"/>
              <a:gd name="connsiteY107" fmla="*/ 225660 h 243799"/>
              <a:gd name="connsiteX108" fmla="*/ 587605 w 742316"/>
              <a:gd name="connsiteY108" fmla="*/ 225237 h 243799"/>
              <a:gd name="connsiteX109" fmla="*/ 588370 w 742316"/>
              <a:gd name="connsiteY109" fmla="*/ 225343 h 243799"/>
              <a:gd name="connsiteX110" fmla="*/ 586152 w 742316"/>
              <a:gd name="connsiteY110" fmla="*/ 225303 h 243799"/>
              <a:gd name="connsiteX111" fmla="*/ 470126 w 742316"/>
              <a:gd name="connsiteY111" fmla="*/ 225002 h 243799"/>
              <a:gd name="connsiteX112" fmla="*/ 470126 w 742316"/>
              <a:gd name="connsiteY112" fmla="*/ 228231 h 243799"/>
              <a:gd name="connsiteX113" fmla="*/ 468718 w 742316"/>
              <a:gd name="connsiteY113" fmla="*/ 225227 h 243799"/>
              <a:gd name="connsiteX114" fmla="*/ 542475 w 742316"/>
              <a:gd name="connsiteY114" fmla="*/ 224896 h 243799"/>
              <a:gd name="connsiteX115" fmla="*/ 544500 w 742316"/>
              <a:gd name="connsiteY115" fmla="*/ 227176 h 243799"/>
              <a:gd name="connsiteX116" fmla="*/ 541017 w 742316"/>
              <a:gd name="connsiteY116" fmla="*/ 227332 h 243799"/>
              <a:gd name="connsiteX117" fmla="*/ 542012 w 742316"/>
              <a:gd name="connsiteY117" fmla="*/ 225670 h 243799"/>
              <a:gd name="connsiteX118" fmla="*/ 542047 w 742316"/>
              <a:gd name="connsiteY118" fmla="*/ 225660 h 243799"/>
              <a:gd name="connsiteX119" fmla="*/ 542017 w 742316"/>
              <a:gd name="connsiteY119" fmla="*/ 225660 h 243799"/>
              <a:gd name="connsiteX120" fmla="*/ 607645 w 742316"/>
              <a:gd name="connsiteY120" fmla="*/ 224182 h 243799"/>
              <a:gd name="connsiteX121" fmla="*/ 612918 w 742316"/>
              <a:gd name="connsiteY121" fmla="*/ 224182 h 243799"/>
              <a:gd name="connsiteX122" fmla="*/ 618822 w 742316"/>
              <a:gd name="connsiteY122" fmla="*/ 227776 h 243799"/>
              <a:gd name="connsiteX123" fmla="*/ 610176 w 742316"/>
              <a:gd name="connsiteY123" fmla="*/ 227776 h 243799"/>
              <a:gd name="connsiteX124" fmla="*/ 598575 w 742316"/>
              <a:gd name="connsiteY124" fmla="*/ 226085 h 243799"/>
              <a:gd name="connsiteX125" fmla="*/ 607645 w 742316"/>
              <a:gd name="connsiteY125" fmla="*/ 224182 h 243799"/>
              <a:gd name="connsiteX126" fmla="*/ 481078 w 742316"/>
              <a:gd name="connsiteY126" fmla="*/ 223248 h 243799"/>
              <a:gd name="connsiteX127" fmla="*/ 478203 w 742316"/>
              <a:gd name="connsiteY127" fmla="*/ 226199 h 243799"/>
              <a:gd name="connsiteX128" fmla="*/ 476184 w 742316"/>
              <a:gd name="connsiteY128" fmla="*/ 224032 h 243799"/>
              <a:gd name="connsiteX129" fmla="*/ 543979 w 742316"/>
              <a:gd name="connsiteY129" fmla="*/ 223174 h 243799"/>
              <a:gd name="connsiteX130" fmla="*/ 545196 w 742316"/>
              <a:gd name="connsiteY130" fmla="*/ 226225 h 243799"/>
              <a:gd name="connsiteX131" fmla="*/ 542743 w 742316"/>
              <a:gd name="connsiteY131" fmla="*/ 224448 h 243799"/>
              <a:gd name="connsiteX132" fmla="*/ 543120 w 742316"/>
              <a:gd name="connsiteY132" fmla="*/ 223818 h 243799"/>
              <a:gd name="connsiteX133" fmla="*/ 543611 w 742316"/>
              <a:gd name="connsiteY133" fmla="*/ 224196 h 243799"/>
              <a:gd name="connsiteX134" fmla="*/ 544683 w 742316"/>
              <a:gd name="connsiteY134" fmla="*/ 221220 h 243799"/>
              <a:gd name="connsiteX135" fmla="*/ 545002 w 742316"/>
              <a:gd name="connsiteY135" fmla="*/ 221220 h 243799"/>
              <a:gd name="connsiteX136" fmla="*/ 544668 w 742316"/>
              <a:gd name="connsiteY136" fmla="*/ 221261 h 243799"/>
              <a:gd name="connsiteX137" fmla="*/ 470126 w 742316"/>
              <a:gd name="connsiteY137" fmla="*/ 218342 h 243799"/>
              <a:gd name="connsiteX138" fmla="*/ 473580 w 742316"/>
              <a:gd name="connsiteY138" fmla="*/ 221237 h 243799"/>
              <a:gd name="connsiteX139" fmla="*/ 476184 w 742316"/>
              <a:gd name="connsiteY139" fmla="*/ 224032 h 243799"/>
              <a:gd name="connsiteX140" fmla="*/ 471289 w 742316"/>
              <a:gd name="connsiteY140" fmla="*/ 224816 h 243799"/>
              <a:gd name="connsiteX141" fmla="*/ 470126 w 742316"/>
              <a:gd name="connsiteY141" fmla="*/ 225002 h 243799"/>
              <a:gd name="connsiteX142" fmla="*/ 470126 w 742316"/>
              <a:gd name="connsiteY142" fmla="*/ 224816 h 243799"/>
              <a:gd name="connsiteX143" fmla="*/ 579380 w 742316"/>
              <a:gd name="connsiteY143" fmla="*/ 216143 h 243799"/>
              <a:gd name="connsiteX144" fmla="*/ 580105 w 742316"/>
              <a:gd name="connsiteY144" fmla="*/ 216506 h 243799"/>
              <a:gd name="connsiteX145" fmla="*/ 579338 w 742316"/>
              <a:gd name="connsiteY145" fmla="*/ 217122 h 243799"/>
              <a:gd name="connsiteX146" fmla="*/ 578936 w 742316"/>
              <a:gd name="connsiteY146" fmla="*/ 216847 h 243799"/>
              <a:gd name="connsiteX147" fmla="*/ 327966 w 742316"/>
              <a:gd name="connsiteY147" fmla="*/ 214454 h 243799"/>
              <a:gd name="connsiteX148" fmla="*/ 329443 w 742316"/>
              <a:gd name="connsiteY148" fmla="*/ 214454 h 243799"/>
              <a:gd name="connsiteX149" fmla="*/ 356865 w 742316"/>
              <a:gd name="connsiteY149" fmla="*/ 214454 h 243799"/>
              <a:gd name="connsiteX150" fmla="*/ 360863 w 742316"/>
              <a:gd name="connsiteY150" fmla="*/ 218472 h 243799"/>
              <a:gd name="connsiteX151" fmla="*/ 357491 w 742316"/>
              <a:gd name="connsiteY151" fmla="*/ 218050 h 243799"/>
              <a:gd name="connsiteX152" fmla="*/ 340619 w 742316"/>
              <a:gd name="connsiteY152" fmla="*/ 215723 h 243799"/>
              <a:gd name="connsiteX153" fmla="*/ 329443 w 742316"/>
              <a:gd name="connsiteY153" fmla="*/ 215723 h 243799"/>
              <a:gd name="connsiteX154" fmla="*/ 327966 w 742316"/>
              <a:gd name="connsiteY154" fmla="*/ 214454 h 243799"/>
              <a:gd name="connsiteX155" fmla="*/ 322995 w 742316"/>
              <a:gd name="connsiteY155" fmla="*/ 211888 h 243799"/>
              <a:gd name="connsiteX156" fmla="*/ 322995 w 742316"/>
              <a:gd name="connsiteY156" fmla="*/ 215170 h 243799"/>
              <a:gd name="connsiteX157" fmla="*/ 322825 w 742316"/>
              <a:gd name="connsiteY157" fmla="*/ 212002 h 243799"/>
              <a:gd name="connsiteX158" fmla="*/ 572445 w 742316"/>
              <a:gd name="connsiteY158" fmla="*/ 207201 h 243799"/>
              <a:gd name="connsiteX159" fmla="*/ 572818 w 742316"/>
              <a:gd name="connsiteY159" fmla="*/ 209881 h 243799"/>
              <a:gd name="connsiteX160" fmla="*/ 572702 w 742316"/>
              <a:gd name="connsiteY160" fmla="*/ 210690 h 243799"/>
              <a:gd name="connsiteX161" fmla="*/ 571366 w 742316"/>
              <a:gd name="connsiteY161" fmla="*/ 208206 h 243799"/>
              <a:gd name="connsiteX162" fmla="*/ 311665 w 742316"/>
              <a:gd name="connsiteY162" fmla="*/ 202819 h 243799"/>
              <a:gd name="connsiteX163" fmla="*/ 313196 w 742316"/>
              <a:gd name="connsiteY163" fmla="*/ 202819 h 243799"/>
              <a:gd name="connsiteX164" fmla="*/ 315281 w 742316"/>
              <a:gd name="connsiteY164" fmla="*/ 204382 h 243799"/>
              <a:gd name="connsiteX165" fmla="*/ 322748 w 742316"/>
              <a:gd name="connsiteY165" fmla="*/ 210576 h 243799"/>
              <a:gd name="connsiteX166" fmla="*/ 322825 w 742316"/>
              <a:gd name="connsiteY166" fmla="*/ 212002 h 243799"/>
              <a:gd name="connsiteX167" fmla="*/ 322005 w 742316"/>
              <a:gd name="connsiteY167" fmla="*/ 212546 h 243799"/>
              <a:gd name="connsiteX168" fmla="*/ 317432 w 742316"/>
              <a:gd name="connsiteY168" fmla="*/ 208608 h 243799"/>
              <a:gd name="connsiteX169" fmla="*/ 316844 w 742316"/>
              <a:gd name="connsiteY169" fmla="*/ 208608 h 243799"/>
              <a:gd name="connsiteX170" fmla="*/ 424357 w 742316"/>
              <a:gd name="connsiteY170" fmla="*/ 202398 h 243799"/>
              <a:gd name="connsiteX171" fmla="*/ 436590 w 742316"/>
              <a:gd name="connsiteY171" fmla="*/ 202609 h 243799"/>
              <a:gd name="connsiteX172" fmla="*/ 436801 w 742316"/>
              <a:gd name="connsiteY172" fmla="*/ 202398 h 243799"/>
              <a:gd name="connsiteX173" fmla="*/ 424357 w 742316"/>
              <a:gd name="connsiteY173" fmla="*/ 202398 h 243799"/>
              <a:gd name="connsiteX174" fmla="*/ 616024 w 742316"/>
              <a:gd name="connsiteY174" fmla="*/ 188448 h 243799"/>
              <a:gd name="connsiteX175" fmla="*/ 616280 w 742316"/>
              <a:gd name="connsiteY175" fmla="*/ 188608 h 243799"/>
              <a:gd name="connsiteX176" fmla="*/ 613920 w 742316"/>
              <a:gd name="connsiteY176" fmla="*/ 189375 h 243799"/>
              <a:gd name="connsiteX177" fmla="*/ 613575 w 742316"/>
              <a:gd name="connsiteY177" fmla="*/ 188927 h 243799"/>
              <a:gd name="connsiteX178" fmla="*/ 616804 w 742316"/>
              <a:gd name="connsiteY178" fmla="*/ 188437 h 243799"/>
              <a:gd name="connsiteX179" fmla="*/ 621795 w 742316"/>
              <a:gd name="connsiteY179" fmla="*/ 188437 h 243799"/>
              <a:gd name="connsiteX180" fmla="*/ 618901 w 742316"/>
              <a:gd name="connsiteY180" fmla="*/ 190247 h 243799"/>
              <a:gd name="connsiteX181" fmla="*/ 616280 w 742316"/>
              <a:gd name="connsiteY181" fmla="*/ 188608 h 243799"/>
              <a:gd name="connsiteX182" fmla="*/ 378377 w 742316"/>
              <a:gd name="connsiteY182" fmla="*/ 186959 h 243799"/>
              <a:gd name="connsiteX183" fmla="*/ 378726 w 742316"/>
              <a:gd name="connsiteY183" fmla="*/ 188089 h 243799"/>
              <a:gd name="connsiteX184" fmla="*/ 379853 w 742316"/>
              <a:gd name="connsiteY184" fmla="*/ 188439 h 243799"/>
              <a:gd name="connsiteX185" fmla="*/ 392513 w 742316"/>
              <a:gd name="connsiteY185" fmla="*/ 188274 h 243799"/>
              <a:gd name="connsiteX186" fmla="*/ 412335 w 742316"/>
              <a:gd name="connsiteY186" fmla="*/ 188016 h 243799"/>
              <a:gd name="connsiteX187" fmla="*/ 392513 w 742316"/>
              <a:gd name="connsiteY187" fmla="*/ 187399 h 243799"/>
              <a:gd name="connsiteX188" fmla="*/ 404531 w 742316"/>
              <a:gd name="connsiteY188" fmla="*/ 185267 h 243799"/>
              <a:gd name="connsiteX189" fmla="*/ 400945 w 742316"/>
              <a:gd name="connsiteY189" fmla="*/ 186113 h 243799"/>
              <a:gd name="connsiteX190" fmla="*/ 404531 w 742316"/>
              <a:gd name="connsiteY190" fmla="*/ 186113 h 243799"/>
              <a:gd name="connsiteX191" fmla="*/ 573460 w 742316"/>
              <a:gd name="connsiteY191" fmla="*/ 183242 h 243799"/>
              <a:gd name="connsiteX192" fmla="*/ 574445 w 742316"/>
              <a:gd name="connsiteY192" fmla="*/ 186376 h 243799"/>
              <a:gd name="connsiteX193" fmla="*/ 574042 w 742316"/>
              <a:gd name="connsiteY193" fmla="*/ 185423 h 243799"/>
              <a:gd name="connsiteX194" fmla="*/ 573762 w 742316"/>
              <a:gd name="connsiteY194" fmla="*/ 185288 h 243799"/>
              <a:gd name="connsiteX195" fmla="*/ 573055 w 742316"/>
              <a:gd name="connsiteY195" fmla="*/ 183945 h 243799"/>
              <a:gd name="connsiteX196" fmla="*/ 287865 w 742316"/>
              <a:gd name="connsiteY196" fmla="*/ 177850 h 243799"/>
              <a:gd name="connsiteX197" fmla="*/ 288335 w 742316"/>
              <a:gd name="connsiteY197" fmla="*/ 180642 h 243799"/>
              <a:gd name="connsiteX198" fmla="*/ 294191 w 742316"/>
              <a:gd name="connsiteY198" fmla="*/ 186694 h 243799"/>
              <a:gd name="connsiteX199" fmla="*/ 299025 w 742316"/>
              <a:gd name="connsiteY199" fmla="*/ 190419 h 243799"/>
              <a:gd name="connsiteX200" fmla="*/ 303058 w 742316"/>
              <a:gd name="connsiteY200" fmla="*/ 194143 h 243799"/>
              <a:gd name="connsiteX201" fmla="*/ 303978 w 742316"/>
              <a:gd name="connsiteY201" fmla="*/ 188062 h 243799"/>
              <a:gd name="connsiteX202" fmla="*/ 304302 w 742316"/>
              <a:gd name="connsiteY202" fmla="*/ 183167 h 243799"/>
              <a:gd name="connsiteX203" fmla="*/ 304438 w 742316"/>
              <a:gd name="connsiteY203" fmla="*/ 183437 h 243799"/>
              <a:gd name="connsiteX204" fmla="*/ 304438 w 742316"/>
              <a:gd name="connsiteY204" fmla="*/ 181109 h 243799"/>
              <a:gd name="connsiteX205" fmla="*/ 304302 w 742316"/>
              <a:gd name="connsiteY205" fmla="*/ 183167 h 243799"/>
              <a:gd name="connsiteX206" fmla="*/ 303028 w 742316"/>
              <a:gd name="connsiteY206" fmla="*/ 180642 h 243799"/>
              <a:gd name="connsiteX207" fmla="*/ 300930 w 742316"/>
              <a:gd name="connsiteY207" fmla="*/ 180642 h 243799"/>
              <a:gd name="connsiteX208" fmla="*/ 300130 w 742316"/>
              <a:gd name="connsiteY208" fmla="*/ 180642 h 243799"/>
              <a:gd name="connsiteX209" fmla="*/ 297368 w 742316"/>
              <a:gd name="connsiteY209" fmla="*/ 180642 h 243799"/>
              <a:gd name="connsiteX210" fmla="*/ 297062 w 742316"/>
              <a:gd name="connsiteY210" fmla="*/ 180642 h 243799"/>
              <a:gd name="connsiteX211" fmla="*/ 296371 w 742316"/>
              <a:gd name="connsiteY211" fmla="*/ 180642 h 243799"/>
              <a:gd name="connsiteX212" fmla="*/ 293444 w 742316"/>
              <a:gd name="connsiteY212" fmla="*/ 177850 h 243799"/>
              <a:gd name="connsiteX213" fmla="*/ 291346 w 742316"/>
              <a:gd name="connsiteY213" fmla="*/ 177850 h 243799"/>
              <a:gd name="connsiteX214" fmla="*/ 290766 w 742316"/>
              <a:gd name="connsiteY214" fmla="*/ 177850 h 243799"/>
              <a:gd name="connsiteX215" fmla="*/ 288362 w 742316"/>
              <a:gd name="connsiteY215" fmla="*/ 177850 h 243799"/>
              <a:gd name="connsiteX216" fmla="*/ 287865 w 742316"/>
              <a:gd name="connsiteY216" fmla="*/ 177850 h 243799"/>
              <a:gd name="connsiteX217" fmla="*/ 483008 w 742316"/>
              <a:gd name="connsiteY217" fmla="*/ 175158 h 243799"/>
              <a:gd name="connsiteX218" fmla="*/ 486376 w 742316"/>
              <a:gd name="connsiteY218" fmla="*/ 175158 h 243799"/>
              <a:gd name="connsiteX219" fmla="*/ 486604 w 742316"/>
              <a:gd name="connsiteY219" fmla="*/ 175626 h 243799"/>
              <a:gd name="connsiteX220" fmla="*/ 486845 w 742316"/>
              <a:gd name="connsiteY220" fmla="*/ 179650 h 243799"/>
              <a:gd name="connsiteX221" fmla="*/ 482340 w 742316"/>
              <a:gd name="connsiteY221" fmla="*/ 176208 h 243799"/>
              <a:gd name="connsiteX222" fmla="*/ 484913 w 742316"/>
              <a:gd name="connsiteY222" fmla="*/ 172164 h 243799"/>
              <a:gd name="connsiteX223" fmla="*/ 483008 w 742316"/>
              <a:gd name="connsiteY223" fmla="*/ 175158 h 243799"/>
              <a:gd name="connsiteX224" fmla="*/ 480966 w 742316"/>
              <a:gd name="connsiteY224" fmla="*/ 175158 h 243799"/>
              <a:gd name="connsiteX225" fmla="*/ 482340 w 742316"/>
              <a:gd name="connsiteY225" fmla="*/ 176208 h 243799"/>
              <a:gd name="connsiteX226" fmla="*/ 479194 w 742316"/>
              <a:gd name="connsiteY226" fmla="*/ 181150 h 243799"/>
              <a:gd name="connsiteX227" fmla="*/ 479194 w 742316"/>
              <a:gd name="connsiteY227" fmla="*/ 184895 h 243799"/>
              <a:gd name="connsiteX228" fmla="*/ 480403 w 742316"/>
              <a:gd name="connsiteY228" fmla="*/ 188639 h 243799"/>
              <a:gd name="connsiteX229" fmla="*/ 488859 w 742316"/>
              <a:gd name="connsiteY229" fmla="*/ 188639 h 243799"/>
              <a:gd name="connsiteX230" fmla="*/ 494901 w 742316"/>
              <a:gd name="connsiteY230" fmla="*/ 188639 h 243799"/>
              <a:gd name="connsiteX231" fmla="*/ 495787 w 742316"/>
              <a:gd name="connsiteY231" fmla="*/ 184895 h 243799"/>
              <a:gd name="connsiteX232" fmla="*/ 495062 w 742316"/>
              <a:gd name="connsiteY232" fmla="*/ 184895 h 243799"/>
              <a:gd name="connsiteX233" fmla="*/ 492002 w 742316"/>
              <a:gd name="connsiteY233" fmla="*/ 184895 h 243799"/>
              <a:gd name="connsiteX234" fmla="*/ 491196 w 742316"/>
              <a:gd name="connsiteY234" fmla="*/ 180401 h 243799"/>
              <a:gd name="connsiteX235" fmla="*/ 492081 w 742316"/>
              <a:gd name="connsiteY235" fmla="*/ 175158 h 243799"/>
              <a:gd name="connsiteX236" fmla="*/ 486376 w 742316"/>
              <a:gd name="connsiteY236" fmla="*/ 175158 h 243799"/>
              <a:gd name="connsiteX237" fmla="*/ 402632 w 742316"/>
              <a:gd name="connsiteY237" fmla="*/ 172154 h 243799"/>
              <a:gd name="connsiteX238" fmla="*/ 393774 w 742316"/>
              <a:gd name="connsiteY238" fmla="*/ 173423 h 243799"/>
              <a:gd name="connsiteX239" fmla="*/ 403898 w 742316"/>
              <a:gd name="connsiteY239" fmla="*/ 173423 h 243799"/>
              <a:gd name="connsiteX240" fmla="*/ 403898 w 742316"/>
              <a:gd name="connsiteY240" fmla="*/ 172154 h 243799"/>
              <a:gd name="connsiteX241" fmla="*/ 558296 w 742316"/>
              <a:gd name="connsiteY241" fmla="*/ 171138 h 243799"/>
              <a:gd name="connsiteX242" fmla="*/ 558296 w 742316"/>
              <a:gd name="connsiteY242" fmla="*/ 177805 h 243799"/>
              <a:gd name="connsiteX243" fmla="*/ 560821 w 742316"/>
              <a:gd name="connsiteY243" fmla="*/ 179026 h 243799"/>
              <a:gd name="connsiteX244" fmla="*/ 573762 w 742316"/>
              <a:gd name="connsiteY244" fmla="*/ 185288 h 243799"/>
              <a:gd name="connsiteX245" fmla="*/ 576462 w 742316"/>
              <a:gd name="connsiteY245" fmla="*/ 190421 h 243799"/>
              <a:gd name="connsiteX246" fmla="*/ 584550 w 742316"/>
              <a:gd name="connsiteY246" fmla="*/ 190421 h 243799"/>
              <a:gd name="connsiteX247" fmla="*/ 589656 w 742316"/>
              <a:gd name="connsiteY247" fmla="*/ 182094 h 243799"/>
              <a:gd name="connsiteX248" fmla="*/ 584550 w 742316"/>
              <a:gd name="connsiteY248" fmla="*/ 174694 h 243799"/>
              <a:gd name="connsiteX249" fmla="*/ 581143 w 742316"/>
              <a:gd name="connsiteY249" fmla="*/ 176546 h 243799"/>
              <a:gd name="connsiteX250" fmla="*/ 577312 w 742316"/>
              <a:gd name="connsiteY250" fmla="*/ 176546 h 243799"/>
              <a:gd name="connsiteX251" fmla="*/ 573460 w 742316"/>
              <a:gd name="connsiteY251" fmla="*/ 183242 h 243799"/>
              <a:gd name="connsiteX252" fmla="*/ 572049 w 742316"/>
              <a:gd name="connsiteY252" fmla="*/ 178757 h 243799"/>
              <a:gd name="connsiteX253" fmla="*/ 568390 w 742316"/>
              <a:gd name="connsiteY253" fmla="*/ 171138 h 243799"/>
              <a:gd name="connsiteX254" fmla="*/ 558296 w 742316"/>
              <a:gd name="connsiteY254" fmla="*/ 171138 h 243799"/>
              <a:gd name="connsiteX255" fmla="*/ 615620 w 742316"/>
              <a:gd name="connsiteY255" fmla="*/ 169031 h 243799"/>
              <a:gd name="connsiteX256" fmla="*/ 617284 w 742316"/>
              <a:gd name="connsiteY256" fmla="*/ 169353 h 243799"/>
              <a:gd name="connsiteX257" fmla="*/ 614552 w 742316"/>
              <a:gd name="connsiteY257" fmla="*/ 170722 h 243799"/>
              <a:gd name="connsiteX258" fmla="*/ 613163 w 742316"/>
              <a:gd name="connsiteY258" fmla="*/ 168556 h 243799"/>
              <a:gd name="connsiteX259" fmla="*/ 615920 w 742316"/>
              <a:gd name="connsiteY259" fmla="*/ 168556 h 243799"/>
              <a:gd name="connsiteX260" fmla="*/ 615620 w 742316"/>
              <a:gd name="connsiteY260" fmla="*/ 169031 h 243799"/>
              <a:gd name="connsiteX261" fmla="*/ 545350 w 742316"/>
              <a:gd name="connsiteY261" fmla="*/ 168134 h 243799"/>
              <a:gd name="connsiteX262" fmla="*/ 540283 w 742316"/>
              <a:gd name="connsiteY262" fmla="*/ 173501 h 243799"/>
              <a:gd name="connsiteX263" fmla="*/ 538256 w 742316"/>
              <a:gd name="connsiteY263" fmla="*/ 177525 h 243799"/>
              <a:gd name="connsiteX264" fmla="*/ 540788 w 742316"/>
              <a:gd name="connsiteY264" fmla="*/ 181994 h 243799"/>
              <a:gd name="connsiteX265" fmla="*/ 545606 w 742316"/>
              <a:gd name="connsiteY265" fmla="*/ 181994 h 243799"/>
              <a:gd name="connsiteX266" fmla="*/ 551688 w 742316"/>
              <a:gd name="connsiteY266" fmla="*/ 184233 h 243799"/>
              <a:gd name="connsiteX267" fmla="*/ 554476 w 742316"/>
              <a:gd name="connsiteY267" fmla="*/ 184233 h 243799"/>
              <a:gd name="connsiteX268" fmla="*/ 554476 w 742316"/>
              <a:gd name="connsiteY268" fmla="*/ 177969 h 243799"/>
              <a:gd name="connsiteX269" fmla="*/ 551180 w 742316"/>
              <a:gd name="connsiteY269" fmla="*/ 176631 h 243799"/>
              <a:gd name="connsiteX270" fmla="*/ 546618 w 742316"/>
              <a:gd name="connsiteY270" fmla="*/ 169924 h 243799"/>
              <a:gd name="connsiteX271" fmla="*/ 545350 w 742316"/>
              <a:gd name="connsiteY271" fmla="*/ 169924 h 243799"/>
              <a:gd name="connsiteX272" fmla="*/ 618099 w 742316"/>
              <a:gd name="connsiteY272" fmla="*/ 162699 h 243799"/>
              <a:gd name="connsiteX273" fmla="*/ 620025 w 742316"/>
              <a:gd name="connsiteY273" fmla="*/ 162699 h 243799"/>
              <a:gd name="connsiteX274" fmla="*/ 620025 w 742316"/>
              <a:gd name="connsiteY274" fmla="*/ 165230 h 243799"/>
              <a:gd name="connsiteX275" fmla="*/ 616714 w 742316"/>
              <a:gd name="connsiteY275" fmla="*/ 165230 h 243799"/>
              <a:gd name="connsiteX276" fmla="*/ 484257 w 742316"/>
              <a:gd name="connsiteY276" fmla="*/ 162187 h 243799"/>
              <a:gd name="connsiteX277" fmla="*/ 486511 w 742316"/>
              <a:gd name="connsiteY277" fmla="*/ 166093 h 243799"/>
              <a:gd name="connsiteX278" fmla="*/ 488635 w 742316"/>
              <a:gd name="connsiteY278" fmla="*/ 166093 h 243799"/>
              <a:gd name="connsiteX279" fmla="*/ 494267 w 742316"/>
              <a:gd name="connsiteY279" fmla="*/ 169217 h 243799"/>
              <a:gd name="connsiteX280" fmla="*/ 495908 w 742316"/>
              <a:gd name="connsiteY280" fmla="*/ 169217 h 243799"/>
              <a:gd name="connsiteX281" fmla="*/ 497550 w 742316"/>
              <a:gd name="connsiteY281" fmla="*/ 169217 h 243799"/>
              <a:gd name="connsiteX282" fmla="*/ 497808 w 742316"/>
              <a:gd name="connsiteY282" fmla="*/ 171168 h 243799"/>
              <a:gd name="connsiteX283" fmla="*/ 497615 w 742316"/>
              <a:gd name="connsiteY283" fmla="*/ 173513 h 243799"/>
              <a:gd name="connsiteX284" fmla="*/ 497615 w 742316"/>
              <a:gd name="connsiteY284" fmla="*/ 176244 h 243799"/>
              <a:gd name="connsiteX285" fmla="*/ 498773 w 742316"/>
              <a:gd name="connsiteY285" fmla="*/ 176244 h 243799"/>
              <a:gd name="connsiteX286" fmla="*/ 499095 w 742316"/>
              <a:gd name="connsiteY286" fmla="*/ 176244 h 243799"/>
              <a:gd name="connsiteX287" fmla="*/ 500865 w 742316"/>
              <a:gd name="connsiteY287" fmla="*/ 173903 h 243799"/>
              <a:gd name="connsiteX288" fmla="*/ 499932 w 742316"/>
              <a:gd name="connsiteY288" fmla="*/ 166482 h 243799"/>
              <a:gd name="connsiteX289" fmla="*/ 499513 w 742316"/>
              <a:gd name="connsiteY289" fmla="*/ 166482 h 243799"/>
              <a:gd name="connsiteX290" fmla="*/ 496006 w 742316"/>
              <a:gd name="connsiteY290" fmla="*/ 162187 h 243799"/>
              <a:gd name="connsiteX291" fmla="*/ 492593 w 742316"/>
              <a:gd name="connsiteY291" fmla="*/ 162187 h 243799"/>
              <a:gd name="connsiteX292" fmla="*/ 488698 w 742316"/>
              <a:gd name="connsiteY292" fmla="*/ 162187 h 243799"/>
              <a:gd name="connsiteX293" fmla="*/ 485256 w 742316"/>
              <a:gd name="connsiteY293" fmla="*/ 162187 h 243799"/>
              <a:gd name="connsiteX294" fmla="*/ 484257 w 742316"/>
              <a:gd name="connsiteY294" fmla="*/ 162187 h 243799"/>
              <a:gd name="connsiteX295" fmla="*/ 657785 w 742316"/>
              <a:gd name="connsiteY295" fmla="*/ 161494 h 243799"/>
              <a:gd name="connsiteX296" fmla="*/ 657785 w 742316"/>
              <a:gd name="connsiteY296" fmla="*/ 161954 h 243799"/>
              <a:gd name="connsiteX297" fmla="*/ 657588 w 742316"/>
              <a:gd name="connsiteY297" fmla="*/ 161911 h 243799"/>
              <a:gd name="connsiteX298" fmla="*/ 217696 w 742316"/>
              <a:gd name="connsiteY298" fmla="*/ 157774 h 243799"/>
              <a:gd name="connsiteX299" fmla="*/ 217890 w 742316"/>
              <a:gd name="connsiteY299" fmla="*/ 161250 h 243799"/>
              <a:gd name="connsiteX300" fmla="*/ 219053 w 742316"/>
              <a:gd name="connsiteY300" fmla="*/ 161250 h 243799"/>
              <a:gd name="connsiteX301" fmla="*/ 220934 w 742316"/>
              <a:gd name="connsiteY301" fmla="*/ 163568 h 243799"/>
              <a:gd name="connsiteX302" fmla="*/ 220491 w 742316"/>
              <a:gd name="connsiteY302" fmla="*/ 166176 h 243799"/>
              <a:gd name="connsiteX303" fmla="*/ 219136 w 742316"/>
              <a:gd name="connsiteY303" fmla="*/ 168202 h 243799"/>
              <a:gd name="connsiteX304" fmla="*/ 218332 w 742316"/>
              <a:gd name="connsiteY304" fmla="*/ 169941 h 243799"/>
              <a:gd name="connsiteX305" fmla="*/ 220491 w 742316"/>
              <a:gd name="connsiteY305" fmla="*/ 172549 h 243799"/>
              <a:gd name="connsiteX306" fmla="*/ 222401 w 742316"/>
              <a:gd name="connsiteY306" fmla="*/ 172549 h 243799"/>
              <a:gd name="connsiteX307" fmla="*/ 226996 w 742316"/>
              <a:gd name="connsiteY307" fmla="*/ 174286 h 243799"/>
              <a:gd name="connsiteX308" fmla="*/ 227440 w 742316"/>
              <a:gd name="connsiteY308" fmla="*/ 171969 h 243799"/>
              <a:gd name="connsiteX309" fmla="*/ 222152 w 742316"/>
              <a:gd name="connsiteY309" fmla="*/ 169651 h 243799"/>
              <a:gd name="connsiteX310" fmla="*/ 222152 w 742316"/>
              <a:gd name="connsiteY310" fmla="*/ 168202 h 243799"/>
              <a:gd name="connsiteX311" fmla="*/ 225141 w 742316"/>
              <a:gd name="connsiteY311" fmla="*/ 168202 h 243799"/>
              <a:gd name="connsiteX312" fmla="*/ 228242 w 742316"/>
              <a:gd name="connsiteY312" fmla="*/ 168202 h 243799"/>
              <a:gd name="connsiteX313" fmla="*/ 231286 w 742316"/>
              <a:gd name="connsiteY313" fmla="*/ 168202 h 243799"/>
              <a:gd name="connsiteX314" fmla="*/ 234304 w 742316"/>
              <a:gd name="connsiteY314" fmla="*/ 168202 h 243799"/>
              <a:gd name="connsiteX315" fmla="*/ 226000 w 742316"/>
              <a:gd name="connsiteY315" fmla="*/ 162411 h 243799"/>
              <a:gd name="connsiteX316" fmla="*/ 217696 w 742316"/>
              <a:gd name="connsiteY316" fmla="*/ 157774 h 243799"/>
              <a:gd name="connsiteX317" fmla="*/ 667616 w 742316"/>
              <a:gd name="connsiteY317" fmla="*/ 154462 h 243799"/>
              <a:gd name="connsiteX318" fmla="*/ 666432 w 742316"/>
              <a:gd name="connsiteY318" fmla="*/ 159175 h 243799"/>
              <a:gd name="connsiteX319" fmla="*/ 665855 w 742316"/>
              <a:gd name="connsiteY319" fmla="*/ 160465 h 243799"/>
              <a:gd name="connsiteX320" fmla="*/ 664663 w 742316"/>
              <a:gd name="connsiteY320" fmla="*/ 161514 h 243799"/>
              <a:gd name="connsiteX321" fmla="*/ 663617 w 742316"/>
              <a:gd name="connsiteY321" fmla="*/ 159175 h 243799"/>
              <a:gd name="connsiteX322" fmla="*/ 658878 w 742316"/>
              <a:gd name="connsiteY322" fmla="*/ 159175 h 243799"/>
              <a:gd name="connsiteX323" fmla="*/ 657785 w 742316"/>
              <a:gd name="connsiteY323" fmla="*/ 161494 h 243799"/>
              <a:gd name="connsiteX324" fmla="*/ 657785 w 742316"/>
              <a:gd name="connsiteY324" fmla="*/ 160467 h 243799"/>
              <a:gd name="connsiteX325" fmla="*/ 656174 w 742316"/>
              <a:gd name="connsiteY325" fmla="*/ 161605 h 243799"/>
              <a:gd name="connsiteX326" fmla="*/ 649055 w 742316"/>
              <a:gd name="connsiteY326" fmla="*/ 160059 h 243799"/>
              <a:gd name="connsiteX327" fmla="*/ 641180 w 742316"/>
              <a:gd name="connsiteY327" fmla="*/ 172357 h 243799"/>
              <a:gd name="connsiteX328" fmla="*/ 648185 w 742316"/>
              <a:gd name="connsiteY328" fmla="*/ 167248 h 243799"/>
              <a:gd name="connsiteX329" fmla="*/ 656174 w 742316"/>
              <a:gd name="connsiteY329" fmla="*/ 161605 h 243799"/>
              <a:gd name="connsiteX330" fmla="*/ 657588 w 742316"/>
              <a:gd name="connsiteY330" fmla="*/ 161911 h 243799"/>
              <a:gd name="connsiteX331" fmla="*/ 655067 w 742316"/>
              <a:gd name="connsiteY331" fmla="*/ 167258 h 243799"/>
              <a:gd name="connsiteX332" fmla="*/ 652359 w 742316"/>
              <a:gd name="connsiteY332" fmla="*/ 167258 h 243799"/>
              <a:gd name="connsiteX333" fmla="*/ 652359 w 742316"/>
              <a:gd name="connsiteY333" fmla="*/ 169953 h 243799"/>
              <a:gd name="connsiteX334" fmla="*/ 654432 w 742316"/>
              <a:gd name="connsiteY334" fmla="*/ 168607 h 243799"/>
              <a:gd name="connsiteX335" fmla="*/ 655067 w 742316"/>
              <a:gd name="connsiteY335" fmla="*/ 167258 h 243799"/>
              <a:gd name="connsiteX336" fmla="*/ 658135 w 742316"/>
              <a:gd name="connsiteY336" fmla="*/ 167258 h 243799"/>
              <a:gd name="connsiteX337" fmla="*/ 664663 w 742316"/>
              <a:gd name="connsiteY337" fmla="*/ 161514 h 243799"/>
              <a:gd name="connsiteX338" fmla="*/ 665024 w 742316"/>
              <a:gd name="connsiteY338" fmla="*/ 162321 h 243799"/>
              <a:gd name="connsiteX339" fmla="*/ 665855 w 742316"/>
              <a:gd name="connsiteY339" fmla="*/ 160465 h 243799"/>
              <a:gd name="connsiteX340" fmla="*/ 667321 w 742316"/>
              <a:gd name="connsiteY340" fmla="*/ 159175 h 243799"/>
              <a:gd name="connsiteX341" fmla="*/ 668802 w 742316"/>
              <a:gd name="connsiteY341" fmla="*/ 159175 h 243799"/>
              <a:gd name="connsiteX342" fmla="*/ 668802 w 742316"/>
              <a:gd name="connsiteY342" fmla="*/ 154462 h 243799"/>
              <a:gd name="connsiteX343" fmla="*/ 667616 w 742316"/>
              <a:gd name="connsiteY343" fmla="*/ 154462 h 243799"/>
              <a:gd name="connsiteX344" fmla="*/ 447347 w 742316"/>
              <a:gd name="connsiteY344" fmla="*/ 154177 h 243799"/>
              <a:gd name="connsiteX345" fmla="*/ 452796 w 742316"/>
              <a:gd name="connsiteY345" fmla="*/ 154177 h 243799"/>
              <a:gd name="connsiteX346" fmla="*/ 447829 w 742316"/>
              <a:gd name="connsiteY346" fmla="*/ 154992 h 243799"/>
              <a:gd name="connsiteX347" fmla="*/ 445687 w 742316"/>
              <a:gd name="connsiteY347" fmla="*/ 154486 h 243799"/>
              <a:gd name="connsiteX348" fmla="*/ 443878 w 742316"/>
              <a:gd name="connsiteY348" fmla="*/ 153754 h 243799"/>
              <a:gd name="connsiteX349" fmla="*/ 443776 w 742316"/>
              <a:gd name="connsiteY349" fmla="*/ 154034 h 243799"/>
              <a:gd name="connsiteX350" fmla="*/ 445687 w 742316"/>
              <a:gd name="connsiteY350" fmla="*/ 154486 h 243799"/>
              <a:gd name="connsiteX351" fmla="*/ 435957 w 742316"/>
              <a:gd name="connsiteY351" fmla="*/ 156292 h 243799"/>
              <a:gd name="connsiteX352" fmla="*/ 416764 w 742316"/>
              <a:gd name="connsiteY352" fmla="*/ 156292 h 243799"/>
              <a:gd name="connsiteX353" fmla="*/ 386392 w 742316"/>
              <a:gd name="connsiteY353" fmla="*/ 156292 h 243799"/>
              <a:gd name="connsiteX354" fmla="*/ 384493 w 742316"/>
              <a:gd name="connsiteY354" fmla="*/ 157350 h 243799"/>
              <a:gd name="connsiteX355" fmla="*/ 390188 w 742316"/>
              <a:gd name="connsiteY355" fmla="*/ 157350 h 243799"/>
              <a:gd name="connsiteX356" fmla="*/ 405163 w 742316"/>
              <a:gd name="connsiteY356" fmla="*/ 158830 h 243799"/>
              <a:gd name="connsiteX357" fmla="*/ 407273 w 742316"/>
              <a:gd name="connsiteY357" fmla="*/ 158830 h 243799"/>
              <a:gd name="connsiteX358" fmla="*/ 426466 w 742316"/>
              <a:gd name="connsiteY358" fmla="*/ 158830 h 243799"/>
              <a:gd name="connsiteX359" fmla="*/ 445660 w 742316"/>
              <a:gd name="connsiteY359" fmla="*/ 160099 h 243799"/>
              <a:gd name="connsiteX360" fmla="*/ 472446 w 742316"/>
              <a:gd name="connsiteY360" fmla="*/ 160099 h 243799"/>
              <a:gd name="connsiteX361" fmla="*/ 477086 w 742316"/>
              <a:gd name="connsiteY361" fmla="*/ 158830 h 243799"/>
              <a:gd name="connsiteX362" fmla="*/ 478439 w 742316"/>
              <a:gd name="connsiteY362" fmla="*/ 154760 h 243799"/>
              <a:gd name="connsiteX363" fmla="*/ 465553 w 742316"/>
              <a:gd name="connsiteY363" fmla="*/ 154177 h 243799"/>
              <a:gd name="connsiteX364" fmla="*/ 460635 w 742316"/>
              <a:gd name="connsiteY364" fmla="*/ 154177 h 243799"/>
              <a:gd name="connsiteX365" fmla="*/ 452796 w 742316"/>
              <a:gd name="connsiteY365" fmla="*/ 154177 h 243799"/>
              <a:gd name="connsiteX366" fmla="*/ 453668 w 742316"/>
              <a:gd name="connsiteY366" fmla="*/ 154034 h 243799"/>
              <a:gd name="connsiteX367" fmla="*/ 460263 w 742316"/>
              <a:gd name="connsiteY367" fmla="*/ 154034 h 243799"/>
              <a:gd name="connsiteX368" fmla="*/ 460250 w 742316"/>
              <a:gd name="connsiteY368" fmla="*/ 153937 h 243799"/>
              <a:gd name="connsiteX369" fmla="*/ 456199 w 742316"/>
              <a:gd name="connsiteY369" fmla="*/ 153754 h 243799"/>
              <a:gd name="connsiteX370" fmla="*/ 452411 w 742316"/>
              <a:gd name="connsiteY370" fmla="*/ 153754 h 243799"/>
              <a:gd name="connsiteX371" fmla="*/ 447129 w 742316"/>
              <a:gd name="connsiteY371" fmla="*/ 153754 h 243799"/>
              <a:gd name="connsiteX372" fmla="*/ 626418 w 742316"/>
              <a:gd name="connsiteY372" fmla="*/ 150714 h 243799"/>
              <a:gd name="connsiteX373" fmla="*/ 620687 w 742316"/>
              <a:gd name="connsiteY373" fmla="*/ 157972 h 243799"/>
              <a:gd name="connsiteX374" fmla="*/ 618099 w 742316"/>
              <a:gd name="connsiteY374" fmla="*/ 162699 h 243799"/>
              <a:gd name="connsiteX375" fmla="*/ 605879 w 742316"/>
              <a:gd name="connsiteY375" fmla="*/ 162699 h 243799"/>
              <a:gd name="connsiteX376" fmla="*/ 603439 w 742316"/>
              <a:gd name="connsiteY376" fmla="*/ 174579 h 243799"/>
              <a:gd name="connsiteX377" fmla="*/ 606854 w 742316"/>
              <a:gd name="connsiteY377" fmla="*/ 174579 h 243799"/>
              <a:gd name="connsiteX378" fmla="*/ 614552 w 742316"/>
              <a:gd name="connsiteY378" fmla="*/ 170722 h 243799"/>
              <a:gd name="connsiteX379" fmla="*/ 611207 w 742316"/>
              <a:gd name="connsiteY379" fmla="*/ 176018 h 243799"/>
              <a:gd name="connsiteX380" fmla="*/ 607643 w 742316"/>
              <a:gd name="connsiteY380" fmla="*/ 183480 h 243799"/>
              <a:gd name="connsiteX381" fmla="*/ 616842 w 742316"/>
              <a:gd name="connsiteY381" fmla="*/ 183480 h 243799"/>
              <a:gd name="connsiteX382" fmla="*/ 624201 w 742316"/>
              <a:gd name="connsiteY382" fmla="*/ 170690 h 243799"/>
              <a:gd name="connsiteX383" fmla="*/ 617284 w 742316"/>
              <a:gd name="connsiteY383" fmla="*/ 169353 h 243799"/>
              <a:gd name="connsiteX384" fmla="*/ 620025 w 742316"/>
              <a:gd name="connsiteY384" fmla="*/ 167979 h 243799"/>
              <a:gd name="connsiteX385" fmla="*/ 620025 w 742316"/>
              <a:gd name="connsiteY385" fmla="*/ 165230 h 243799"/>
              <a:gd name="connsiteX386" fmla="*/ 625906 w 742316"/>
              <a:gd name="connsiteY386" fmla="*/ 165230 h 243799"/>
              <a:gd name="connsiteX387" fmla="*/ 631779 w 742316"/>
              <a:gd name="connsiteY387" fmla="*/ 165230 h 243799"/>
              <a:gd name="connsiteX388" fmla="*/ 633312 w 742316"/>
              <a:gd name="connsiteY388" fmla="*/ 150714 h 243799"/>
              <a:gd name="connsiteX389" fmla="*/ 631269 w 742316"/>
              <a:gd name="connsiteY389" fmla="*/ 150714 h 243799"/>
              <a:gd name="connsiteX390" fmla="*/ 626418 w 742316"/>
              <a:gd name="connsiteY390" fmla="*/ 150714 h 243799"/>
              <a:gd name="connsiteX391" fmla="*/ 559766 w 742316"/>
              <a:gd name="connsiteY391" fmla="*/ 149101 h 243799"/>
              <a:gd name="connsiteX392" fmla="*/ 561242 w 742316"/>
              <a:gd name="connsiteY392" fmla="*/ 149101 h 243799"/>
              <a:gd name="connsiteX393" fmla="*/ 569257 w 742316"/>
              <a:gd name="connsiteY393" fmla="*/ 150582 h 243799"/>
              <a:gd name="connsiteX394" fmla="*/ 574317 w 742316"/>
              <a:gd name="connsiteY394" fmla="*/ 150582 h 243799"/>
              <a:gd name="connsiteX395" fmla="*/ 575584 w 742316"/>
              <a:gd name="connsiteY395" fmla="*/ 151005 h 243799"/>
              <a:gd name="connsiteX396" fmla="*/ 569889 w 742316"/>
              <a:gd name="connsiteY396" fmla="*/ 152063 h 243799"/>
              <a:gd name="connsiteX397" fmla="*/ 563141 w 742316"/>
              <a:gd name="connsiteY397" fmla="*/ 152063 h 243799"/>
              <a:gd name="connsiteX398" fmla="*/ 559766 w 742316"/>
              <a:gd name="connsiteY398" fmla="*/ 151005 h 243799"/>
              <a:gd name="connsiteX399" fmla="*/ 559766 w 742316"/>
              <a:gd name="connsiteY399" fmla="*/ 149101 h 243799"/>
              <a:gd name="connsiteX400" fmla="*/ 418454 w 742316"/>
              <a:gd name="connsiteY400" fmla="*/ 148678 h 243799"/>
              <a:gd name="connsiteX401" fmla="*/ 437445 w 742316"/>
              <a:gd name="connsiteY401" fmla="*/ 148678 h 243799"/>
              <a:gd name="connsiteX402" fmla="*/ 436580 w 742316"/>
              <a:gd name="connsiteY402" fmla="*/ 149312 h 243799"/>
              <a:gd name="connsiteX403" fmla="*/ 420561 w 742316"/>
              <a:gd name="connsiteY403" fmla="*/ 149312 h 243799"/>
              <a:gd name="connsiteX404" fmla="*/ 419998 w 742316"/>
              <a:gd name="connsiteY404" fmla="*/ 149513 h 243799"/>
              <a:gd name="connsiteX405" fmla="*/ 238670 w 742316"/>
              <a:gd name="connsiteY405" fmla="*/ 143541 h 243799"/>
              <a:gd name="connsiteX406" fmla="*/ 236688 w 742316"/>
              <a:gd name="connsiteY406" fmla="*/ 154434 h 243799"/>
              <a:gd name="connsiteX407" fmla="*/ 242634 w 742316"/>
              <a:gd name="connsiteY407" fmla="*/ 158067 h 243799"/>
              <a:gd name="connsiteX408" fmla="*/ 250563 w 742316"/>
              <a:gd name="connsiteY408" fmla="*/ 158067 h 243799"/>
              <a:gd name="connsiteX409" fmla="*/ 252829 w 742316"/>
              <a:gd name="connsiteY409" fmla="*/ 157548 h 243799"/>
              <a:gd name="connsiteX410" fmla="*/ 253112 w 742316"/>
              <a:gd name="connsiteY410" fmla="*/ 153916 h 243799"/>
              <a:gd name="connsiteX411" fmla="*/ 251131 w 742316"/>
              <a:gd name="connsiteY411" fmla="*/ 153916 h 243799"/>
              <a:gd name="connsiteX412" fmla="*/ 245183 w 742316"/>
              <a:gd name="connsiteY412" fmla="*/ 143541 h 243799"/>
              <a:gd name="connsiteX413" fmla="*/ 238670 w 742316"/>
              <a:gd name="connsiteY413" fmla="*/ 143541 h 243799"/>
              <a:gd name="connsiteX414" fmla="*/ 344841 w 742316"/>
              <a:gd name="connsiteY414" fmla="*/ 142968 h 243799"/>
              <a:gd name="connsiteX415" fmla="*/ 352856 w 742316"/>
              <a:gd name="connsiteY415" fmla="*/ 142968 h 243799"/>
              <a:gd name="connsiteX416" fmla="*/ 355809 w 742316"/>
              <a:gd name="connsiteY416" fmla="*/ 142968 h 243799"/>
              <a:gd name="connsiteX417" fmla="*/ 355809 w 742316"/>
              <a:gd name="connsiteY417" fmla="*/ 145083 h 243799"/>
              <a:gd name="connsiteX418" fmla="*/ 354332 w 742316"/>
              <a:gd name="connsiteY418" fmla="*/ 145083 h 243799"/>
              <a:gd name="connsiteX419" fmla="*/ 344841 w 742316"/>
              <a:gd name="connsiteY419" fmla="*/ 142968 h 243799"/>
              <a:gd name="connsiteX420" fmla="*/ 297310 w 742316"/>
              <a:gd name="connsiteY420" fmla="*/ 142968 h 243799"/>
              <a:gd name="connsiteX421" fmla="*/ 297719 w 742316"/>
              <a:gd name="connsiteY421" fmla="*/ 142968 h 243799"/>
              <a:gd name="connsiteX422" fmla="*/ 299828 w 742316"/>
              <a:gd name="connsiteY422" fmla="*/ 147027 h 243799"/>
              <a:gd name="connsiteX423" fmla="*/ 298905 w 742316"/>
              <a:gd name="connsiteY423" fmla="*/ 146968 h 243799"/>
              <a:gd name="connsiteX424" fmla="*/ 514273 w 742316"/>
              <a:gd name="connsiteY424" fmla="*/ 140642 h 243799"/>
              <a:gd name="connsiteX425" fmla="*/ 528235 w 742316"/>
              <a:gd name="connsiteY425" fmla="*/ 140642 h 243799"/>
              <a:gd name="connsiteX426" fmla="*/ 529957 w 742316"/>
              <a:gd name="connsiteY426" fmla="*/ 145420 h 243799"/>
              <a:gd name="connsiteX427" fmla="*/ 530425 w 742316"/>
              <a:gd name="connsiteY427" fmla="*/ 152444 h 243799"/>
              <a:gd name="connsiteX428" fmla="*/ 526673 w 742316"/>
              <a:gd name="connsiteY428" fmla="*/ 152444 h 243799"/>
              <a:gd name="connsiteX429" fmla="*/ 524423 w 742316"/>
              <a:gd name="connsiteY429" fmla="*/ 152444 h 243799"/>
              <a:gd name="connsiteX430" fmla="*/ 524423 w 742316"/>
              <a:gd name="connsiteY430" fmla="*/ 147761 h 243799"/>
              <a:gd name="connsiteX431" fmla="*/ 517295 w 742316"/>
              <a:gd name="connsiteY431" fmla="*/ 149323 h 243799"/>
              <a:gd name="connsiteX432" fmla="*/ 516594 w 742316"/>
              <a:gd name="connsiteY432" fmla="*/ 149323 h 243799"/>
              <a:gd name="connsiteX433" fmla="*/ 516594 w 742316"/>
              <a:gd name="connsiteY433" fmla="*/ 149002 h 243799"/>
              <a:gd name="connsiteX434" fmla="*/ 514460 w 742316"/>
              <a:gd name="connsiteY434" fmla="*/ 148139 h 243799"/>
              <a:gd name="connsiteX435" fmla="*/ 513706 w 742316"/>
              <a:gd name="connsiteY435" fmla="*/ 143859 h 243799"/>
              <a:gd name="connsiteX436" fmla="*/ 400812 w 742316"/>
              <a:gd name="connsiteY436" fmla="*/ 140526 h 243799"/>
              <a:gd name="connsiteX437" fmla="*/ 403687 w 742316"/>
              <a:gd name="connsiteY437" fmla="*/ 140642 h 243799"/>
              <a:gd name="connsiteX438" fmla="*/ 412914 w 742316"/>
              <a:gd name="connsiteY438" fmla="*/ 140747 h 243799"/>
              <a:gd name="connsiteX439" fmla="*/ 413718 w 742316"/>
              <a:gd name="connsiteY439" fmla="*/ 140740 h 243799"/>
              <a:gd name="connsiteX440" fmla="*/ 414980 w 742316"/>
              <a:gd name="connsiteY440" fmla="*/ 149734 h 243799"/>
              <a:gd name="connsiteX441" fmla="*/ 400447 w 742316"/>
              <a:gd name="connsiteY441" fmla="*/ 147884 h 243799"/>
              <a:gd name="connsiteX442" fmla="*/ 400456 w 742316"/>
              <a:gd name="connsiteY442" fmla="*/ 147409 h 243799"/>
              <a:gd name="connsiteX443" fmla="*/ 400578 w 742316"/>
              <a:gd name="connsiteY443" fmla="*/ 141292 h 243799"/>
              <a:gd name="connsiteX444" fmla="*/ 528037 w 742316"/>
              <a:gd name="connsiteY444" fmla="*/ 140092 h 243799"/>
              <a:gd name="connsiteX445" fmla="*/ 535089 w 742316"/>
              <a:gd name="connsiteY445" fmla="*/ 140642 h 243799"/>
              <a:gd name="connsiteX446" fmla="*/ 528235 w 742316"/>
              <a:gd name="connsiteY446" fmla="*/ 140642 h 243799"/>
              <a:gd name="connsiteX447" fmla="*/ 604598 w 742316"/>
              <a:gd name="connsiteY447" fmla="*/ 139819 h 243799"/>
              <a:gd name="connsiteX448" fmla="*/ 605969 w 742316"/>
              <a:gd name="connsiteY448" fmla="*/ 139819 h 243799"/>
              <a:gd name="connsiteX449" fmla="*/ 604270 w 742316"/>
              <a:gd name="connsiteY449" fmla="*/ 142545 h 243799"/>
              <a:gd name="connsiteX450" fmla="*/ 608093 w 742316"/>
              <a:gd name="connsiteY450" fmla="*/ 142545 h 243799"/>
              <a:gd name="connsiteX451" fmla="*/ 608093 w 742316"/>
              <a:gd name="connsiteY451" fmla="*/ 149057 h 243799"/>
              <a:gd name="connsiteX452" fmla="*/ 605701 w 742316"/>
              <a:gd name="connsiteY452" fmla="*/ 149057 h 243799"/>
              <a:gd name="connsiteX453" fmla="*/ 602245 w 742316"/>
              <a:gd name="connsiteY453" fmla="*/ 147549 h 243799"/>
              <a:gd name="connsiteX454" fmla="*/ 599423 w 742316"/>
              <a:gd name="connsiteY454" fmla="*/ 152907 h 243799"/>
              <a:gd name="connsiteX455" fmla="*/ 592247 w 742316"/>
              <a:gd name="connsiteY455" fmla="*/ 152907 h 243799"/>
              <a:gd name="connsiteX456" fmla="*/ 594676 w 742316"/>
              <a:gd name="connsiteY456" fmla="*/ 146363 h 243799"/>
              <a:gd name="connsiteX457" fmla="*/ 597406 w 742316"/>
              <a:gd name="connsiteY457" fmla="*/ 142346 h 243799"/>
              <a:gd name="connsiteX458" fmla="*/ 598364 w 742316"/>
              <a:gd name="connsiteY458" fmla="*/ 142122 h 243799"/>
              <a:gd name="connsiteX459" fmla="*/ 361505 w 742316"/>
              <a:gd name="connsiteY459" fmla="*/ 138950 h 243799"/>
              <a:gd name="connsiteX460" fmla="*/ 365581 w 742316"/>
              <a:gd name="connsiteY460" fmla="*/ 139113 h 243799"/>
              <a:gd name="connsiteX461" fmla="*/ 366333 w 742316"/>
              <a:gd name="connsiteY461" fmla="*/ 140435 h 243799"/>
              <a:gd name="connsiteX462" fmla="*/ 369202 w 742316"/>
              <a:gd name="connsiteY462" fmla="*/ 139259 h 243799"/>
              <a:gd name="connsiteX463" fmla="*/ 375247 w 742316"/>
              <a:gd name="connsiteY463" fmla="*/ 139501 h 243799"/>
              <a:gd name="connsiteX464" fmla="*/ 377754 w 742316"/>
              <a:gd name="connsiteY464" fmla="*/ 144927 h 243799"/>
              <a:gd name="connsiteX465" fmla="*/ 377754 w 742316"/>
              <a:gd name="connsiteY465" fmla="*/ 146352 h 243799"/>
              <a:gd name="connsiteX466" fmla="*/ 377754 w 742316"/>
              <a:gd name="connsiteY466" fmla="*/ 150184 h 243799"/>
              <a:gd name="connsiteX467" fmla="*/ 376109 w 742316"/>
              <a:gd name="connsiteY467" fmla="*/ 146352 h 243799"/>
              <a:gd name="connsiteX468" fmla="*/ 374745 w 742316"/>
              <a:gd name="connsiteY468" fmla="*/ 143175 h 243799"/>
              <a:gd name="connsiteX469" fmla="*/ 363511 w 742316"/>
              <a:gd name="connsiteY469" fmla="*/ 143175 h 243799"/>
              <a:gd name="connsiteX470" fmla="*/ 361505 w 742316"/>
              <a:gd name="connsiteY470" fmla="*/ 143175 h 243799"/>
              <a:gd name="connsiteX471" fmla="*/ 524636 w 742316"/>
              <a:gd name="connsiteY471" fmla="*/ 138395 h 243799"/>
              <a:gd name="connsiteX472" fmla="*/ 527426 w 742316"/>
              <a:gd name="connsiteY472" fmla="*/ 138395 h 243799"/>
              <a:gd name="connsiteX473" fmla="*/ 528037 w 742316"/>
              <a:gd name="connsiteY473" fmla="*/ 140092 h 243799"/>
              <a:gd name="connsiteX474" fmla="*/ 516106 w 742316"/>
              <a:gd name="connsiteY474" fmla="*/ 139161 h 243799"/>
              <a:gd name="connsiteX475" fmla="*/ 563731 w 742316"/>
              <a:gd name="connsiteY475" fmla="*/ 137681 h 243799"/>
              <a:gd name="connsiteX476" fmla="*/ 565672 w 742316"/>
              <a:gd name="connsiteY476" fmla="*/ 137681 h 243799"/>
              <a:gd name="connsiteX477" fmla="*/ 572117 w 742316"/>
              <a:gd name="connsiteY477" fmla="*/ 138904 h 243799"/>
              <a:gd name="connsiteX478" fmla="*/ 572117 w 742316"/>
              <a:gd name="connsiteY478" fmla="*/ 142757 h 243799"/>
              <a:gd name="connsiteX479" fmla="*/ 571999 w 742316"/>
              <a:gd name="connsiteY479" fmla="*/ 142757 h 243799"/>
              <a:gd name="connsiteX480" fmla="*/ 572117 w 742316"/>
              <a:gd name="connsiteY480" fmla="*/ 142860 h 243799"/>
              <a:gd name="connsiteX481" fmla="*/ 572117 w 742316"/>
              <a:gd name="connsiteY481" fmla="*/ 145178 h 243799"/>
              <a:gd name="connsiteX482" fmla="*/ 566735 w 742316"/>
              <a:gd name="connsiteY482" fmla="*/ 145178 h 243799"/>
              <a:gd name="connsiteX483" fmla="*/ 561335 w 742316"/>
              <a:gd name="connsiteY483" fmla="*/ 138104 h 243799"/>
              <a:gd name="connsiteX484" fmla="*/ 562297 w 742316"/>
              <a:gd name="connsiteY484" fmla="*/ 138104 h 243799"/>
              <a:gd name="connsiteX485" fmla="*/ 560610 w 742316"/>
              <a:gd name="connsiteY485" fmla="*/ 137681 h 243799"/>
              <a:gd name="connsiteX486" fmla="*/ 561012 w 742316"/>
              <a:gd name="connsiteY486" fmla="*/ 137681 h 243799"/>
              <a:gd name="connsiteX487" fmla="*/ 561335 w 742316"/>
              <a:gd name="connsiteY487" fmla="*/ 138104 h 243799"/>
              <a:gd name="connsiteX488" fmla="*/ 557235 w 742316"/>
              <a:gd name="connsiteY488" fmla="*/ 138104 h 243799"/>
              <a:gd name="connsiteX489" fmla="*/ 560610 w 742316"/>
              <a:gd name="connsiteY489" fmla="*/ 137681 h 243799"/>
              <a:gd name="connsiteX490" fmla="*/ 580436 w 742316"/>
              <a:gd name="connsiteY490" fmla="*/ 137046 h 243799"/>
              <a:gd name="connsiteX491" fmla="*/ 584742 w 742316"/>
              <a:gd name="connsiteY491" fmla="*/ 138697 h 243799"/>
              <a:gd name="connsiteX492" fmla="*/ 584232 w 742316"/>
              <a:gd name="connsiteY492" fmla="*/ 138738 h 243799"/>
              <a:gd name="connsiteX493" fmla="*/ 577664 w 742316"/>
              <a:gd name="connsiteY493" fmla="*/ 137888 h 243799"/>
              <a:gd name="connsiteX494" fmla="*/ 569978 w 742316"/>
              <a:gd name="connsiteY494" fmla="*/ 137046 h 243799"/>
              <a:gd name="connsiteX495" fmla="*/ 571155 w 742316"/>
              <a:gd name="connsiteY495" fmla="*/ 137046 h 243799"/>
              <a:gd name="connsiteX496" fmla="*/ 577664 w 742316"/>
              <a:gd name="connsiteY496" fmla="*/ 137888 h 243799"/>
              <a:gd name="connsiteX497" fmla="*/ 573476 w 742316"/>
              <a:gd name="connsiteY497" fmla="*/ 139161 h 243799"/>
              <a:gd name="connsiteX498" fmla="*/ 572117 w 742316"/>
              <a:gd name="connsiteY498" fmla="*/ 138904 h 243799"/>
              <a:gd name="connsiteX499" fmla="*/ 572117 w 742316"/>
              <a:gd name="connsiteY499" fmla="*/ 138514 h 243799"/>
              <a:gd name="connsiteX500" fmla="*/ 276504 w 742316"/>
              <a:gd name="connsiteY500" fmla="*/ 134932 h 243799"/>
              <a:gd name="connsiteX501" fmla="*/ 276504 w 742316"/>
              <a:gd name="connsiteY501" fmla="*/ 135989 h 243799"/>
              <a:gd name="connsiteX502" fmla="*/ 280089 w 742316"/>
              <a:gd name="connsiteY502" fmla="*/ 134932 h 243799"/>
              <a:gd name="connsiteX503" fmla="*/ 276504 w 742316"/>
              <a:gd name="connsiteY503" fmla="*/ 134932 h 243799"/>
              <a:gd name="connsiteX504" fmla="*/ 649559 w 742316"/>
              <a:gd name="connsiteY504" fmla="*/ 133258 h 243799"/>
              <a:gd name="connsiteX505" fmla="*/ 651671 w 742316"/>
              <a:gd name="connsiteY505" fmla="*/ 134085 h 243799"/>
              <a:gd name="connsiteX506" fmla="*/ 651671 w 742316"/>
              <a:gd name="connsiteY506" fmla="*/ 135088 h 243799"/>
              <a:gd name="connsiteX507" fmla="*/ 649298 w 742316"/>
              <a:gd name="connsiteY507" fmla="*/ 135088 h 243799"/>
              <a:gd name="connsiteX508" fmla="*/ 550064 w 742316"/>
              <a:gd name="connsiteY508" fmla="*/ 132394 h 243799"/>
              <a:gd name="connsiteX509" fmla="*/ 553277 w 742316"/>
              <a:gd name="connsiteY509" fmla="*/ 132394 h 243799"/>
              <a:gd name="connsiteX510" fmla="*/ 554370 w 742316"/>
              <a:gd name="connsiteY510" fmla="*/ 134285 h 243799"/>
              <a:gd name="connsiteX511" fmla="*/ 552766 w 742316"/>
              <a:gd name="connsiteY511" fmla="*/ 142622 h 243799"/>
              <a:gd name="connsiteX512" fmla="*/ 545233 w 742316"/>
              <a:gd name="connsiteY512" fmla="*/ 141802 h 243799"/>
              <a:gd name="connsiteX513" fmla="*/ 540355 w 742316"/>
              <a:gd name="connsiteY513" fmla="*/ 133874 h 243799"/>
              <a:gd name="connsiteX514" fmla="*/ 547533 w 742316"/>
              <a:gd name="connsiteY514" fmla="*/ 133874 h 243799"/>
              <a:gd name="connsiteX515" fmla="*/ 548798 w 742316"/>
              <a:gd name="connsiteY515" fmla="*/ 133874 h 243799"/>
              <a:gd name="connsiteX516" fmla="*/ 550064 w 742316"/>
              <a:gd name="connsiteY516" fmla="*/ 132394 h 243799"/>
              <a:gd name="connsiteX517" fmla="*/ 559744 w 742316"/>
              <a:gd name="connsiteY517" fmla="*/ 131140 h 243799"/>
              <a:gd name="connsiteX518" fmla="*/ 563875 w 742316"/>
              <a:gd name="connsiteY518" fmla="*/ 132859 h 243799"/>
              <a:gd name="connsiteX519" fmla="*/ 569978 w 742316"/>
              <a:gd name="connsiteY519" fmla="*/ 137046 h 243799"/>
              <a:gd name="connsiteX520" fmla="*/ 565883 w 742316"/>
              <a:gd name="connsiteY520" fmla="*/ 137046 h 243799"/>
              <a:gd name="connsiteX521" fmla="*/ 563731 w 742316"/>
              <a:gd name="connsiteY521" fmla="*/ 137681 h 243799"/>
              <a:gd name="connsiteX522" fmla="*/ 561012 w 742316"/>
              <a:gd name="connsiteY522" fmla="*/ 137681 h 243799"/>
              <a:gd name="connsiteX523" fmla="*/ 560511 w 742316"/>
              <a:gd name="connsiteY523" fmla="*/ 137025 h 243799"/>
              <a:gd name="connsiteX524" fmla="*/ 557760 w 742316"/>
              <a:gd name="connsiteY524" fmla="*/ 131678 h 243799"/>
              <a:gd name="connsiteX525" fmla="*/ 586554 w 742316"/>
              <a:gd name="connsiteY525" fmla="*/ 124568 h 243799"/>
              <a:gd name="connsiteX526" fmla="*/ 594145 w 742316"/>
              <a:gd name="connsiteY526" fmla="*/ 124568 h 243799"/>
              <a:gd name="connsiteX527" fmla="*/ 599575 w 742316"/>
              <a:gd name="connsiteY527" fmla="*/ 124568 h 243799"/>
              <a:gd name="connsiteX528" fmla="*/ 599575 w 742316"/>
              <a:gd name="connsiteY528" fmla="*/ 137507 h 243799"/>
              <a:gd name="connsiteX529" fmla="*/ 599468 w 742316"/>
              <a:gd name="connsiteY529" fmla="*/ 137516 h 243799"/>
              <a:gd name="connsiteX530" fmla="*/ 621143 w 742316"/>
              <a:gd name="connsiteY530" fmla="*/ 122453 h 243799"/>
              <a:gd name="connsiteX531" fmla="*/ 628736 w 742316"/>
              <a:gd name="connsiteY531" fmla="*/ 125203 h 243799"/>
              <a:gd name="connsiteX532" fmla="*/ 628736 w 742316"/>
              <a:gd name="connsiteY532" fmla="*/ 124780 h 243799"/>
              <a:gd name="connsiteX533" fmla="*/ 621143 w 742316"/>
              <a:gd name="connsiteY533" fmla="*/ 122453 h 243799"/>
              <a:gd name="connsiteX534" fmla="*/ 550797 w 742316"/>
              <a:gd name="connsiteY534" fmla="*/ 121746 h 243799"/>
              <a:gd name="connsiteX535" fmla="*/ 557301 w 742316"/>
              <a:gd name="connsiteY535" fmla="*/ 122029 h 243799"/>
              <a:gd name="connsiteX536" fmla="*/ 570733 w 742316"/>
              <a:gd name="connsiteY536" fmla="*/ 122663 h 243799"/>
              <a:gd name="connsiteX537" fmla="*/ 561242 w 742316"/>
              <a:gd name="connsiteY537" fmla="*/ 122663 h 243799"/>
              <a:gd name="connsiteX538" fmla="*/ 544368 w 742316"/>
              <a:gd name="connsiteY538" fmla="*/ 121182 h 243799"/>
              <a:gd name="connsiteX539" fmla="*/ 550797 w 742316"/>
              <a:gd name="connsiteY539" fmla="*/ 121746 h 243799"/>
              <a:gd name="connsiteX540" fmla="*/ 542682 w 742316"/>
              <a:gd name="connsiteY540" fmla="*/ 121394 h 243799"/>
              <a:gd name="connsiteX541" fmla="*/ 651612 w 742316"/>
              <a:gd name="connsiteY541" fmla="*/ 118851 h 243799"/>
              <a:gd name="connsiteX542" fmla="*/ 651671 w 742316"/>
              <a:gd name="connsiteY542" fmla="*/ 118905 h 243799"/>
              <a:gd name="connsiteX543" fmla="*/ 651671 w 742316"/>
              <a:gd name="connsiteY543" fmla="*/ 120181 h 243799"/>
              <a:gd name="connsiteX544" fmla="*/ 651443 w 742316"/>
              <a:gd name="connsiteY544" fmla="*/ 120035 h 243799"/>
              <a:gd name="connsiteX545" fmla="*/ 489319 w 742316"/>
              <a:gd name="connsiteY545" fmla="*/ 118435 h 243799"/>
              <a:gd name="connsiteX546" fmla="*/ 490510 w 742316"/>
              <a:gd name="connsiteY546" fmla="*/ 118858 h 243799"/>
              <a:gd name="connsiteX547" fmla="*/ 493951 w 742316"/>
              <a:gd name="connsiteY547" fmla="*/ 120081 h 243799"/>
              <a:gd name="connsiteX548" fmla="*/ 492345 w 742316"/>
              <a:gd name="connsiteY548" fmla="*/ 121288 h 243799"/>
              <a:gd name="connsiteX549" fmla="*/ 490595 w 742316"/>
              <a:gd name="connsiteY549" fmla="*/ 119972 h 243799"/>
              <a:gd name="connsiteX550" fmla="*/ 489670 w 742316"/>
              <a:gd name="connsiteY550" fmla="*/ 118858 h 243799"/>
              <a:gd name="connsiteX551" fmla="*/ 391243 w 742316"/>
              <a:gd name="connsiteY551" fmla="*/ 116320 h 243799"/>
              <a:gd name="connsiteX552" fmla="*/ 389556 w 742316"/>
              <a:gd name="connsiteY552" fmla="*/ 117589 h 243799"/>
              <a:gd name="connsiteX553" fmla="*/ 391032 w 742316"/>
              <a:gd name="connsiteY553" fmla="*/ 119493 h 243799"/>
              <a:gd name="connsiteX554" fmla="*/ 393985 w 742316"/>
              <a:gd name="connsiteY554" fmla="*/ 119493 h 243799"/>
              <a:gd name="connsiteX555" fmla="*/ 399680 w 742316"/>
              <a:gd name="connsiteY555" fmla="*/ 117801 h 243799"/>
              <a:gd name="connsiteX556" fmla="*/ 399890 w 742316"/>
              <a:gd name="connsiteY556" fmla="*/ 117801 h 243799"/>
              <a:gd name="connsiteX557" fmla="*/ 391243 w 742316"/>
              <a:gd name="connsiteY557" fmla="*/ 116320 h 243799"/>
              <a:gd name="connsiteX558" fmla="*/ 484047 w 742316"/>
              <a:gd name="connsiteY558" fmla="*/ 115051 h 243799"/>
              <a:gd name="connsiteX559" fmla="*/ 489113 w 742316"/>
              <a:gd name="connsiteY559" fmla="*/ 118858 h 243799"/>
              <a:gd name="connsiteX560" fmla="*/ 490595 w 742316"/>
              <a:gd name="connsiteY560" fmla="*/ 119972 h 243799"/>
              <a:gd name="connsiteX561" fmla="*/ 495103 w 742316"/>
              <a:gd name="connsiteY561" fmla="*/ 125403 h 243799"/>
              <a:gd name="connsiteX562" fmla="*/ 500389 w 742316"/>
              <a:gd name="connsiteY562" fmla="*/ 130497 h 243799"/>
              <a:gd name="connsiteX563" fmla="*/ 502961 w 742316"/>
              <a:gd name="connsiteY563" fmla="*/ 132976 h 243799"/>
              <a:gd name="connsiteX564" fmla="*/ 505927 w 742316"/>
              <a:gd name="connsiteY564" fmla="*/ 132976 h 243799"/>
              <a:gd name="connsiteX565" fmla="*/ 505273 w 742316"/>
              <a:gd name="connsiteY565" fmla="*/ 130839 h 243799"/>
              <a:gd name="connsiteX566" fmla="*/ 502961 w 742316"/>
              <a:gd name="connsiteY566" fmla="*/ 123281 h 243799"/>
              <a:gd name="connsiteX567" fmla="*/ 493951 w 742316"/>
              <a:gd name="connsiteY567" fmla="*/ 120081 h 243799"/>
              <a:gd name="connsiteX568" fmla="*/ 500643 w 742316"/>
              <a:gd name="connsiteY568" fmla="*/ 115051 h 243799"/>
              <a:gd name="connsiteX569" fmla="*/ 470548 w 742316"/>
              <a:gd name="connsiteY569" fmla="*/ 114205 h 243799"/>
              <a:gd name="connsiteX570" fmla="*/ 477170 w 742316"/>
              <a:gd name="connsiteY570" fmla="*/ 126693 h 243799"/>
              <a:gd name="connsiteX571" fmla="*/ 478531 w 742316"/>
              <a:gd name="connsiteY571" fmla="*/ 118858 h 243799"/>
              <a:gd name="connsiteX572" fmla="*/ 479340 w 742316"/>
              <a:gd name="connsiteY572" fmla="*/ 114205 h 243799"/>
              <a:gd name="connsiteX573" fmla="*/ 472013 w 742316"/>
              <a:gd name="connsiteY573" fmla="*/ 114205 h 243799"/>
              <a:gd name="connsiteX574" fmla="*/ 653252 w 742316"/>
              <a:gd name="connsiteY574" fmla="*/ 111492 h 243799"/>
              <a:gd name="connsiteX575" fmla="*/ 655647 w 742316"/>
              <a:gd name="connsiteY575" fmla="*/ 112677 h 243799"/>
              <a:gd name="connsiteX576" fmla="*/ 656972 w 742316"/>
              <a:gd name="connsiteY576" fmla="*/ 118546 h 243799"/>
              <a:gd name="connsiteX577" fmla="*/ 654969 w 742316"/>
              <a:gd name="connsiteY577" fmla="*/ 121900 h 243799"/>
              <a:gd name="connsiteX578" fmla="*/ 651671 w 742316"/>
              <a:gd name="connsiteY578" fmla="*/ 118905 h 243799"/>
              <a:gd name="connsiteX579" fmla="*/ 651671 w 742316"/>
              <a:gd name="connsiteY579" fmla="*/ 118435 h 243799"/>
              <a:gd name="connsiteX580" fmla="*/ 651612 w 742316"/>
              <a:gd name="connsiteY580" fmla="*/ 118851 h 243799"/>
              <a:gd name="connsiteX581" fmla="*/ 646664 w 742316"/>
              <a:gd name="connsiteY581" fmla="*/ 114358 h 243799"/>
              <a:gd name="connsiteX582" fmla="*/ 536987 w 742316"/>
              <a:gd name="connsiteY582" fmla="*/ 110187 h 243799"/>
              <a:gd name="connsiteX583" fmla="*/ 535859 w 742316"/>
              <a:gd name="connsiteY583" fmla="*/ 110537 h 243799"/>
              <a:gd name="connsiteX584" fmla="*/ 535510 w 742316"/>
              <a:gd name="connsiteY584" fmla="*/ 111667 h 243799"/>
              <a:gd name="connsiteX585" fmla="*/ 536987 w 742316"/>
              <a:gd name="connsiteY585" fmla="*/ 112936 h 243799"/>
              <a:gd name="connsiteX586" fmla="*/ 538674 w 742316"/>
              <a:gd name="connsiteY586" fmla="*/ 112936 h 243799"/>
              <a:gd name="connsiteX587" fmla="*/ 545634 w 742316"/>
              <a:gd name="connsiteY587" fmla="*/ 111879 h 243799"/>
              <a:gd name="connsiteX588" fmla="*/ 553227 w 742316"/>
              <a:gd name="connsiteY588" fmla="*/ 111667 h 243799"/>
              <a:gd name="connsiteX589" fmla="*/ 542260 w 742316"/>
              <a:gd name="connsiteY589" fmla="*/ 110187 h 243799"/>
              <a:gd name="connsiteX590" fmla="*/ 536987 w 742316"/>
              <a:gd name="connsiteY590" fmla="*/ 110187 h 243799"/>
              <a:gd name="connsiteX591" fmla="*/ 466417 w 742316"/>
              <a:gd name="connsiteY591" fmla="*/ 107439 h 243799"/>
              <a:gd name="connsiteX592" fmla="*/ 469092 w 742316"/>
              <a:gd name="connsiteY592" fmla="*/ 107439 h 243799"/>
              <a:gd name="connsiteX593" fmla="*/ 466119 w 742316"/>
              <a:gd name="connsiteY593" fmla="*/ 109211 h 243799"/>
              <a:gd name="connsiteX594" fmla="*/ 641227 w 742316"/>
              <a:gd name="connsiteY594" fmla="*/ 105542 h 243799"/>
              <a:gd name="connsiteX595" fmla="*/ 641227 w 742316"/>
              <a:gd name="connsiteY595" fmla="*/ 111488 h 243799"/>
              <a:gd name="connsiteX596" fmla="*/ 647960 w 742316"/>
              <a:gd name="connsiteY596" fmla="*/ 117803 h 243799"/>
              <a:gd name="connsiteX597" fmla="*/ 651443 w 742316"/>
              <a:gd name="connsiteY597" fmla="*/ 120035 h 243799"/>
              <a:gd name="connsiteX598" fmla="*/ 649559 w 742316"/>
              <a:gd name="connsiteY598" fmla="*/ 133258 h 243799"/>
              <a:gd name="connsiteX599" fmla="*/ 645188 w 742316"/>
              <a:gd name="connsiteY599" fmla="*/ 131548 h 243799"/>
              <a:gd name="connsiteX600" fmla="*/ 643079 w 742316"/>
              <a:gd name="connsiteY600" fmla="*/ 128798 h 243799"/>
              <a:gd name="connsiteX601" fmla="*/ 638438 w 742316"/>
              <a:gd name="connsiteY601" fmla="*/ 127529 h 243799"/>
              <a:gd name="connsiteX602" fmla="*/ 628525 w 742316"/>
              <a:gd name="connsiteY602" fmla="*/ 129856 h 243799"/>
              <a:gd name="connsiteX603" fmla="*/ 621776 w 742316"/>
              <a:gd name="connsiteY603" fmla="*/ 129856 h 243799"/>
              <a:gd name="connsiteX604" fmla="*/ 619666 w 742316"/>
              <a:gd name="connsiteY604" fmla="*/ 129856 h 243799"/>
              <a:gd name="connsiteX605" fmla="*/ 616714 w 742316"/>
              <a:gd name="connsiteY605" fmla="*/ 129856 h 243799"/>
              <a:gd name="connsiteX606" fmla="*/ 609332 w 742316"/>
              <a:gd name="connsiteY606" fmla="*/ 131971 h 243799"/>
              <a:gd name="connsiteX607" fmla="*/ 607606 w 742316"/>
              <a:gd name="connsiteY607" fmla="*/ 126617 h 243799"/>
              <a:gd name="connsiteX608" fmla="*/ 612284 w 742316"/>
              <a:gd name="connsiteY608" fmla="*/ 123511 h 243799"/>
              <a:gd name="connsiteX609" fmla="*/ 614815 w 742316"/>
              <a:gd name="connsiteY609" fmla="*/ 121396 h 243799"/>
              <a:gd name="connsiteX610" fmla="*/ 612284 w 742316"/>
              <a:gd name="connsiteY610" fmla="*/ 117801 h 243799"/>
              <a:gd name="connsiteX611" fmla="*/ 606590 w 742316"/>
              <a:gd name="connsiteY611" fmla="*/ 117801 h 243799"/>
              <a:gd name="connsiteX612" fmla="*/ 600473 w 742316"/>
              <a:gd name="connsiteY612" fmla="*/ 115686 h 243799"/>
              <a:gd name="connsiteX613" fmla="*/ 597098 w 742316"/>
              <a:gd name="connsiteY613" fmla="*/ 115686 h 243799"/>
              <a:gd name="connsiteX614" fmla="*/ 589505 w 742316"/>
              <a:gd name="connsiteY614" fmla="*/ 115686 h 243799"/>
              <a:gd name="connsiteX615" fmla="*/ 595622 w 742316"/>
              <a:gd name="connsiteY615" fmla="*/ 120762 h 243799"/>
              <a:gd name="connsiteX616" fmla="*/ 606801 w 742316"/>
              <a:gd name="connsiteY616" fmla="*/ 120762 h 243799"/>
              <a:gd name="connsiteX617" fmla="*/ 608488 w 742316"/>
              <a:gd name="connsiteY617" fmla="*/ 120762 h 243799"/>
              <a:gd name="connsiteX618" fmla="*/ 607011 w 742316"/>
              <a:gd name="connsiteY618" fmla="*/ 122665 h 243799"/>
              <a:gd name="connsiteX619" fmla="*/ 604059 w 742316"/>
              <a:gd name="connsiteY619" fmla="*/ 124568 h 243799"/>
              <a:gd name="connsiteX620" fmla="*/ 600684 w 742316"/>
              <a:gd name="connsiteY620" fmla="*/ 124568 h 243799"/>
              <a:gd name="connsiteX621" fmla="*/ 599575 w 742316"/>
              <a:gd name="connsiteY621" fmla="*/ 124568 h 243799"/>
              <a:gd name="connsiteX622" fmla="*/ 599575 w 742316"/>
              <a:gd name="connsiteY622" fmla="*/ 120971 h 243799"/>
              <a:gd name="connsiteX623" fmla="*/ 582967 w 742316"/>
              <a:gd name="connsiteY623" fmla="*/ 120971 h 243799"/>
              <a:gd name="connsiteX624" fmla="*/ 586554 w 742316"/>
              <a:gd name="connsiteY624" fmla="*/ 124568 h 243799"/>
              <a:gd name="connsiteX625" fmla="*/ 582123 w 742316"/>
              <a:gd name="connsiteY625" fmla="*/ 124568 h 243799"/>
              <a:gd name="connsiteX626" fmla="*/ 579381 w 742316"/>
              <a:gd name="connsiteY626" fmla="*/ 121819 h 243799"/>
              <a:gd name="connsiteX627" fmla="*/ 575796 w 742316"/>
              <a:gd name="connsiteY627" fmla="*/ 118858 h 243799"/>
              <a:gd name="connsiteX628" fmla="*/ 573054 w 742316"/>
              <a:gd name="connsiteY628" fmla="*/ 118858 h 243799"/>
              <a:gd name="connsiteX629" fmla="*/ 540572 w 742316"/>
              <a:gd name="connsiteY629" fmla="*/ 118858 h 243799"/>
              <a:gd name="connsiteX630" fmla="*/ 538041 w 742316"/>
              <a:gd name="connsiteY630" fmla="*/ 120339 h 243799"/>
              <a:gd name="connsiteX631" fmla="*/ 535299 w 742316"/>
              <a:gd name="connsiteY631" fmla="*/ 122242 h 243799"/>
              <a:gd name="connsiteX632" fmla="*/ 523699 w 742316"/>
              <a:gd name="connsiteY632" fmla="*/ 122242 h 243799"/>
              <a:gd name="connsiteX633" fmla="*/ 520957 w 742316"/>
              <a:gd name="connsiteY633" fmla="*/ 122242 h 243799"/>
              <a:gd name="connsiteX634" fmla="*/ 529183 w 742316"/>
              <a:gd name="connsiteY634" fmla="*/ 123722 h 243799"/>
              <a:gd name="connsiteX635" fmla="*/ 548798 w 742316"/>
              <a:gd name="connsiteY635" fmla="*/ 123722 h 243799"/>
              <a:gd name="connsiteX636" fmla="*/ 551329 w 742316"/>
              <a:gd name="connsiteY636" fmla="*/ 123722 h 243799"/>
              <a:gd name="connsiteX637" fmla="*/ 560610 w 742316"/>
              <a:gd name="connsiteY637" fmla="*/ 126049 h 243799"/>
              <a:gd name="connsiteX638" fmla="*/ 579381 w 742316"/>
              <a:gd name="connsiteY638" fmla="*/ 127741 h 243799"/>
              <a:gd name="connsiteX639" fmla="*/ 582123 w 742316"/>
              <a:gd name="connsiteY639" fmla="*/ 127741 h 243799"/>
              <a:gd name="connsiteX640" fmla="*/ 572421 w 742316"/>
              <a:gd name="connsiteY640" fmla="*/ 129644 h 243799"/>
              <a:gd name="connsiteX641" fmla="*/ 565250 w 742316"/>
              <a:gd name="connsiteY641" fmla="*/ 129644 h 243799"/>
              <a:gd name="connsiteX642" fmla="*/ 559744 w 742316"/>
              <a:gd name="connsiteY642" fmla="*/ 131140 h 243799"/>
              <a:gd name="connsiteX643" fmla="*/ 556866 w 742316"/>
              <a:gd name="connsiteY643" fmla="*/ 129942 h 243799"/>
              <a:gd name="connsiteX644" fmla="*/ 557760 w 742316"/>
              <a:gd name="connsiteY644" fmla="*/ 131678 h 243799"/>
              <a:gd name="connsiteX645" fmla="*/ 555126 w 742316"/>
              <a:gd name="connsiteY645" fmla="*/ 132394 h 243799"/>
              <a:gd name="connsiteX646" fmla="*/ 553277 w 742316"/>
              <a:gd name="connsiteY646" fmla="*/ 132394 h 243799"/>
              <a:gd name="connsiteX647" fmla="*/ 551962 w 742316"/>
              <a:gd name="connsiteY647" fmla="*/ 130117 h 243799"/>
              <a:gd name="connsiteX648" fmla="*/ 538043 w 742316"/>
              <a:gd name="connsiteY648" fmla="*/ 130117 h 243799"/>
              <a:gd name="connsiteX649" fmla="*/ 540355 w 742316"/>
              <a:gd name="connsiteY649" fmla="*/ 133874 h 243799"/>
              <a:gd name="connsiteX650" fmla="*/ 531925 w 742316"/>
              <a:gd name="connsiteY650" fmla="*/ 133874 h 243799"/>
              <a:gd name="connsiteX651" fmla="*/ 530237 w 742316"/>
              <a:gd name="connsiteY651" fmla="*/ 133874 h 243799"/>
              <a:gd name="connsiteX652" fmla="*/ 530237 w 742316"/>
              <a:gd name="connsiteY652" fmla="*/ 135989 h 243799"/>
              <a:gd name="connsiteX653" fmla="*/ 530237 w 742316"/>
              <a:gd name="connsiteY653" fmla="*/ 137892 h 243799"/>
              <a:gd name="connsiteX654" fmla="*/ 524636 w 742316"/>
              <a:gd name="connsiteY654" fmla="*/ 138395 h 243799"/>
              <a:gd name="connsiteX655" fmla="*/ 514668 w 742316"/>
              <a:gd name="connsiteY655" fmla="*/ 138395 h 243799"/>
              <a:gd name="connsiteX656" fmla="*/ 514273 w 742316"/>
              <a:gd name="connsiteY656" fmla="*/ 140642 h 243799"/>
              <a:gd name="connsiteX657" fmla="*/ 512731 w 742316"/>
              <a:gd name="connsiteY657" fmla="*/ 140642 h 243799"/>
              <a:gd name="connsiteX658" fmla="*/ 499022 w 742316"/>
              <a:gd name="connsiteY658" fmla="*/ 140642 h 243799"/>
              <a:gd name="connsiteX659" fmla="*/ 492483 w 742316"/>
              <a:gd name="connsiteY659" fmla="*/ 140642 h 243799"/>
              <a:gd name="connsiteX660" fmla="*/ 488054 w 742316"/>
              <a:gd name="connsiteY660" fmla="*/ 140642 h 243799"/>
              <a:gd name="connsiteX661" fmla="*/ 482933 w 742316"/>
              <a:gd name="connsiteY661" fmla="*/ 140642 h 243799"/>
              <a:gd name="connsiteX662" fmla="*/ 454774 w 742316"/>
              <a:gd name="connsiteY662" fmla="*/ 140642 h 243799"/>
              <a:gd name="connsiteX663" fmla="*/ 451471 w 742316"/>
              <a:gd name="connsiteY663" fmla="*/ 138712 h 243799"/>
              <a:gd name="connsiteX664" fmla="*/ 450220 w 742316"/>
              <a:gd name="connsiteY664" fmla="*/ 140642 h 243799"/>
              <a:gd name="connsiteX665" fmla="*/ 424779 w 742316"/>
              <a:gd name="connsiteY665" fmla="*/ 140642 h 243799"/>
              <a:gd name="connsiteX666" fmla="*/ 413718 w 742316"/>
              <a:gd name="connsiteY666" fmla="*/ 140740 h 243799"/>
              <a:gd name="connsiteX667" fmla="*/ 412903 w 742316"/>
              <a:gd name="connsiteY667" fmla="*/ 134932 h 243799"/>
              <a:gd name="connsiteX668" fmla="*/ 402524 w 742316"/>
              <a:gd name="connsiteY668" fmla="*/ 134932 h 243799"/>
              <a:gd name="connsiteX669" fmla="*/ 400812 w 742316"/>
              <a:gd name="connsiteY669" fmla="*/ 140526 h 243799"/>
              <a:gd name="connsiteX670" fmla="*/ 375247 w 742316"/>
              <a:gd name="connsiteY670" fmla="*/ 139501 h 243799"/>
              <a:gd name="connsiteX671" fmla="*/ 374095 w 742316"/>
              <a:gd name="connsiteY671" fmla="*/ 137010 h 243799"/>
              <a:gd name="connsiteX672" fmla="*/ 370332 w 742316"/>
              <a:gd name="connsiteY672" fmla="*/ 138795 h 243799"/>
              <a:gd name="connsiteX673" fmla="*/ 369202 w 742316"/>
              <a:gd name="connsiteY673" fmla="*/ 139259 h 243799"/>
              <a:gd name="connsiteX674" fmla="*/ 365581 w 742316"/>
              <a:gd name="connsiteY674" fmla="*/ 139113 h 243799"/>
              <a:gd name="connsiteX675" fmla="*/ 362409 w 742316"/>
              <a:gd name="connsiteY675" fmla="*/ 133538 h 243799"/>
              <a:gd name="connsiteX676" fmla="*/ 361505 w 742316"/>
              <a:gd name="connsiteY676" fmla="*/ 133538 h 243799"/>
              <a:gd name="connsiteX677" fmla="*/ 361505 w 742316"/>
              <a:gd name="connsiteY677" fmla="*/ 138950 h 243799"/>
              <a:gd name="connsiteX678" fmla="*/ 361503 w 742316"/>
              <a:gd name="connsiteY678" fmla="*/ 138950 h 243799"/>
              <a:gd name="connsiteX679" fmla="*/ 350958 w 742316"/>
              <a:gd name="connsiteY679" fmla="*/ 138950 h 243799"/>
              <a:gd name="connsiteX680" fmla="*/ 342943 w 742316"/>
              <a:gd name="connsiteY680" fmla="*/ 138950 h 243799"/>
              <a:gd name="connsiteX681" fmla="*/ 335350 w 742316"/>
              <a:gd name="connsiteY681" fmla="*/ 138950 h 243799"/>
              <a:gd name="connsiteX682" fmla="*/ 341888 w 742316"/>
              <a:gd name="connsiteY682" fmla="*/ 140430 h 243799"/>
              <a:gd name="connsiteX683" fmla="*/ 349481 w 742316"/>
              <a:gd name="connsiteY683" fmla="*/ 141699 h 243799"/>
              <a:gd name="connsiteX684" fmla="*/ 332397 w 742316"/>
              <a:gd name="connsiteY684" fmla="*/ 141699 h 243799"/>
              <a:gd name="connsiteX685" fmla="*/ 332784 w 742316"/>
              <a:gd name="connsiteY685" fmla="*/ 141911 h 243799"/>
              <a:gd name="connsiteX686" fmla="*/ 334717 w 742316"/>
              <a:gd name="connsiteY686" fmla="*/ 142968 h 243799"/>
              <a:gd name="connsiteX687" fmla="*/ 327124 w 742316"/>
              <a:gd name="connsiteY687" fmla="*/ 142968 h 243799"/>
              <a:gd name="connsiteX688" fmla="*/ 309407 w 742316"/>
              <a:gd name="connsiteY688" fmla="*/ 142968 h 243799"/>
              <a:gd name="connsiteX689" fmla="*/ 299494 w 742316"/>
              <a:gd name="connsiteY689" fmla="*/ 142968 h 243799"/>
              <a:gd name="connsiteX690" fmla="*/ 297719 w 742316"/>
              <a:gd name="connsiteY690" fmla="*/ 142968 h 243799"/>
              <a:gd name="connsiteX691" fmla="*/ 295961 w 742316"/>
              <a:gd name="connsiteY691" fmla="*/ 139586 h 243799"/>
              <a:gd name="connsiteX692" fmla="*/ 297310 w 742316"/>
              <a:gd name="connsiteY692" fmla="*/ 142968 h 243799"/>
              <a:gd name="connsiteX693" fmla="*/ 295064 w 742316"/>
              <a:gd name="connsiteY693" fmla="*/ 142968 h 243799"/>
              <a:gd name="connsiteX694" fmla="*/ 290846 w 742316"/>
              <a:gd name="connsiteY694" fmla="*/ 142968 h 243799"/>
              <a:gd name="connsiteX695" fmla="*/ 290846 w 742316"/>
              <a:gd name="connsiteY695" fmla="*/ 145506 h 243799"/>
              <a:gd name="connsiteX696" fmla="*/ 294010 w 742316"/>
              <a:gd name="connsiteY696" fmla="*/ 146775 h 243799"/>
              <a:gd name="connsiteX697" fmla="*/ 295908 w 742316"/>
              <a:gd name="connsiteY697" fmla="*/ 146775 h 243799"/>
              <a:gd name="connsiteX698" fmla="*/ 298905 w 742316"/>
              <a:gd name="connsiteY698" fmla="*/ 146968 h 243799"/>
              <a:gd name="connsiteX699" fmla="*/ 302603 w 742316"/>
              <a:gd name="connsiteY699" fmla="*/ 156239 h 243799"/>
              <a:gd name="connsiteX700" fmla="*/ 285995 w 742316"/>
              <a:gd name="connsiteY700" fmla="*/ 156239 h 243799"/>
              <a:gd name="connsiteX701" fmla="*/ 302603 w 742316"/>
              <a:gd name="connsiteY701" fmla="*/ 156239 h 243799"/>
              <a:gd name="connsiteX702" fmla="*/ 300424 w 742316"/>
              <a:gd name="connsiteY702" fmla="*/ 148172 h 243799"/>
              <a:gd name="connsiteX703" fmla="*/ 299828 w 742316"/>
              <a:gd name="connsiteY703" fmla="*/ 147027 h 243799"/>
              <a:gd name="connsiteX704" fmla="*/ 328811 w 742316"/>
              <a:gd name="connsiteY704" fmla="*/ 148890 h 243799"/>
              <a:gd name="connsiteX705" fmla="*/ 343997 w 742316"/>
              <a:gd name="connsiteY705" fmla="*/ 148890 h 243799"/>
              <a:gd name="connsiteX706" fmla="*/ 360660 w 742316"/>
              <a:gd name="connsiteY706" fmla="*/ 150159 h 243799"/>
              <a:gd name="connsiteX707" fmla="*/ 363582 w 742316"/>
              <a:gd name="connsiteY707" fmla="*/ 150335 h 243799"/>
              <a:gd name="connsiteX708" fmla="*/ 361083 w 742316"/>
              <a:gd name="connsiteY708" fmla="*/ 149738 h 243799"/>
              <a:gd name="connsiteX709" fmla="*/ 375003 w 742316"/>
              <a:gd name="connsiteY709" fmla="*/ 149738 h 243799"/>
              <a:gd name="connsiteX710" fmla="*/ 376268 w 742316"/>
              <a:gd name="connsiteY710" fmla="*/ 150796 h 243799"/>
              <a:gd name="connsiteX711" fmla="*/ 375003 w 742316"/>
              <a:gd name="connsiteY711" fmla="*/ 150796 h 243799"/>
              <a:gd name="connsiteX712" fmla="*/ 371243 w 742316"/>
              <a:gd name="connsiteY712" fmla="*/ 150796 h 243799"/>
              <a:gd name="connsiteX713" fmla="*/ 381752 w 742316"/>
              <a:gd name="connsiteY713" fmla="*/ 151428 h 243799"/>
              <a:gd name="connsiteX714" fmla="*/ 381950 w 742316"/>
              <a:gd name="connsiteY714" fmla="*/ 151428 h 243799"/>
              <a:gd name="connsiteX715" fmla="*/ 381951 w 742316"/>
              <a:gd name="connsiteY715" fmla="*/ 151427 h 243799"/>
              <a:gd name="connsiteX716" fmla="*/ 392735 w 742316"/>
              <a:gd name="connsiteY716" fmla="*/ 151427 h 243799"/>
              <a:gd name="connsiteX717" fmla="*/ 392744 w 742316"/>
              <a:gd name="connsiteY717" fmla="*/ 151428 h 243799"/>
              <a:gd name="connsiteX718" fmla="*/ 414648 w 742316"/>
              <a:gd name="connsiteY718" fmla="*/ 151428 h 243799"/>
              <a:gd name="connsiteX719" fmla="*/ 414650 w 742316"/>
              <a:gd name="connsiteY719" fmla="*/ 151427 h 243799"/>
              <a:gd name="connsiteX720" fmla="*/ 419998 w 742316"/>
              <a:gd name="connsiteY720" fmla="*/ 149513 h 243799"/>
              <a:gd name="connsiteX721" fmla="*/ 421190 w 742316"/>
              <a:gd name="connsiteY721" fmla="*/ 150159 h 243799"/>
              <a:gd name="connsiteX722" fmla="*/ 440817 w 742316"/>
              <a:gd name="connsiteY722" fmla="*/ 151017 h 243799"/>
              <a:gd name="connsiteX723" fmla="*/ 444821 w 742316"/>
              <a:gd name="connsiteY723" fmla="*/ 151165 h 243799"/>
              <a:gd name="connsiteX724" fmla="*/ 445773 w 742316"/>
              <a:gd name="connsiteY724" fmla="*/ 148552 h 243799"/>
              <a:gd name="connsiteX725" fmla="*/ 443551 w 742316"/>
              <a:gd name="connsiteY725" fmla="*/ 148890 h 243799"/>
              <a:gd name="connsiteX726" fmla="*/ 443551 w 742316"/>
              <a:gd name="connsiteY726" fmla="*/ 147832 h 243799"/>
              <a:gd name="connsiteX727" fmla="*/ 446035 w 742316"/>
              <a:gd name="connsiteY727" fmla="*/ 147832 h 243799"/>
              <a:gd name="connsiteX728" fmla="*/ 446643 w 742316"/>
              <a:gd name="connsiteY728" fmla="*/ 146162 h 243799"/>
              <a:gd name="connsiteX729" fmla="*/ 450220 w 742316"/>
              <a:gd name="connsiteY729" fmla="*/ 140642 h 243799"/>
              <a:gd name="connsiteX730" fmla="*/ 454774 w 742316"/>
              <a:gd name="connsiteY730" fmla="*/ 140642 h 243799"/>
              <a:gd name="connsiteX731" fmla="*/ 457250 w 742316"/>
              <a:gd name="connsiteY731" fmla="*/ 142089 h 243799"/>
              <a:gd name="connsiteX732" fmla="*/ 459529 w 742316"/>
              <a:gd name="connsiteY732" fmla="*/ 148273 h 243799"/>
              <a:gd name="connsiteX733" fmla="*/ 459580 w 742316"/>
              <a:gd name="connsiteY733" fmla="*/ 148678 h 243799"/>
              <a:gd name="connsiteX734" fmla="*/ 459968 w 742316"/>
              <a:gd name="connsiteY734" fmla="*/ 151724 h 243799"/>
              <a:gd name="connsiteX735" fmla="*/ 463368 w 742316"/>
              <a:gd name="connsiteY735" fmla="*/ 151850 h 243799"/>
              <a:gd name="connsiteX736" fmla="*/ 489527 w 742316"/>
              <a:gd name="connsiteY736" fmla="*/ 153119 h 243799"/>
              <a:gd name="connsiteX737" fmla="*/ 506419 w 742316"/>
              <a:gd name="connsiteY737" fmla="*/ 153119 h 243799"/>
              <a:gd name="connsiteX738" fmla="*/ 501131 w 742316"/>
              <a:gd name="connsiteY738" fmla="*/ 146504 h 243799"/>
              <a:gd name="connsiteX739" fmla="*/ 501131 w 742316"/>
              <a:gd name="connsiteY739" fmla="*/ 142755 h 243799"/>
              <a:gd name="connsiteX740" fmla="*/ 514460 w 742316"/>
              <a:gd name="connsiteY740" fmla="*/ 148139 h 243799"/>
              <a:gd name="connsiteX741" fmla="*/ 514668 w 742316"/>
              <a:gd name="connsiteY741" fmla="*/ 149323 h 243799"/>
              <a:gd name="connsiteX742" fmla="*/ 516594 w 742316"/>
              <a:gd name="connsiteY742" fmla="*/ 149323 h 243799"/>
              <a:gd name="connsiteX743" fmla="*/ 516594 w 742316"/>
              <a:gd name="connsiteY743" fmla="*/ 153119 h 243799"/>
              <a:gd name="connsiteX744" fmla="*/ 535934 w 742316"/>
              <a:gd name="connsiteY744" fmla="*/ 153119 h 243799"/>
              <a:gd name="connsiteX745" fmla="*/ 528766 w 742316"/>
              <a:gd name="connsiteY745" fmla="*/ 155023 h 243799"/>
              <a:gd name="connsiteX746" fmla="*/ 525166 w 742316"/>
              <a:gd name="connsiteY746" fmla="*/ 155023 h 243799"/>
              <a:gd name="connsiteX747" fmla="*/ 516594 w 742316"/>
              <a:gd name="connsiteY747" fmla="*/ 155023 h 243799"/>
              <a:gd name="connsiteX748" fmla="*/ 516594 w 742316"/>
              <a:gd name="connsiteY748" fmla="*/ 155869 h 243799"/>
              <a:gd name="connsiteX749" fmla="*/ 508617 w 742316"/>
              <a:gd name="connsiteY749" fmla="*/ 155869 h 243799"/>
              <a:gd name="connsiteX750" fmla="*/ 507941 w 742316"/>
              <a:gd name="connsiteY750" fmla="*/ 155023 h 243799"/>
              <a:gd name="connsiteX751" fmla="*/ 499463 w 742316"/>
              <a:gd name="connsiteY751" fmla="*/ 155023 h 243799"/>
              <a:gd name="connsiteX752" fmla="*/ 492544 w 742316"/>
              <a:gd name="connsiteY752" fmla="*/ 155023 h 243799"/>
              <a:gd name="connsiteX753" fmla="*/ 496212 w 742316"/>
              <a:gd name="connsiteY753" fmla="*/ 155319 h 243799"/>
              <a:gd name="connsiteX754" fmla="*/ 503029 w 742316"/>
              <a:gd name="connsiteY754" fmla="*/ 155869 h 243799"/>
              <a:gd name="connsiteX755" fmla="*/ 508617 w 742316"/>
              <a:gd name="connsiteY755" fmla="*/ 155869 h 243799"/>
              <a:gd name="connsiteX756" fmla="*/ 508671 w 742316"/>
              <a:gd name="connsiteY756" fmla="*/ 155938 h 243799"/>
              <a:gd name="connsiteX757" fmla="*/ 516594 w 742316"/>
              <a:gd name="connsiteY757" fmla="*/ 156499 h 243799"/>
              <a:gd name="connsiteX758" fmla="*/ 516594 w 742316"/>
              <a:gd name="connsiteY758" fmla="*/ 155869 h 243799"/>
              <a:gd name="connsiteX759" fmla="*/ 537830 w 742316"/>
              <a:gd name="connsiteY759" fmla="*/ 155869 h 243799"/>
              <a:gd name="connsiteX760" fmla="*/ 546984 w 742316"/>
              <a:gd name="connsiteY760" fmla="*/ 155869 h 243799"/>
              <a:gd name="connsiteX761" fmla="*/ 547743 w 742316"/>
              <a:gd name="connsiteY761" fmla="*/ 155235 h 243799"/>
              <a:gd name="connsiteX762" fmla="*/ 548627 w 742316"/>
              <a:gd name="connsiteY762" fmla="*/ 155869 h 243799"/>
              <a:gd name="connsiteX763" fmla="*/ 558922 w 742316"/>
              <a:gd name="connsiteY763" fmla="*/ 155869 h 243799"/>
              <a:gd name="connsiteX764" fmla="*/ 559061 w 742316"/>
              <a:gd name="connsiteY764" fmla="*/ 155869 h 243799"/>
              <a:gd name="connsiteX765" fmla="*/ 564617 w 742316"/>
              <a:gd name="connsiteY765" fmla="*/ 155869 h 243799"/>
              <a:gd name="connsiteX766" fmla="*/ 579170 w 742316"/>
              <a:gd name="connsiteY766" fmla="*/ 155869 h 243799"/>
              <a:gd name="connsiteX767" fmla="*/ 584654 w 742316"/>
              <a:gd name="connsiteY767" fmla="*/ 154389 h 243799"/>
              <a:gd name="connsiteX768" fmla="*/ 607433 w 742316"/>
              <a:gd name="connsiteY768" fmla="*/ 152485 h 243799"/>
              <a:gd name="connsiteX769" fmla="*/ 613761 w 742316"/>
              <a:gd name="connsiteY769" fmla="*/ 146141 h 243799"/>
              <a:gd name="connsiteX770" fmla="*/ 610386 w 742316"/>
              <a:gd name="connsiteY770" fmla="*/ 142545 h 243799"/>
              <a:gd name="connsiteX771" fmla="*/ 608093 w 742316"/>
              <a:gd name="connsiteY771" fmla="*/ 142545 h 243799"/>
              <a:gd name="connsiteX772" fmla="*/ 608093 w 742316"/>
              <a:gd name="connsiteY772" fmla="*/ 139819 h 243799"/>
              <a:gd name="connsiteX773" fmla="*/ 605969 w 742316"/>
              <a:gd name="connsiteY773" fmla="*/ 139819 h 243799"/>
              <a:gd name="connsiteX774" fmla="*/ 606379 w 742316"/>
              <a:gd name="connsiteY774" fmla="*/ 139161 h 243799"/>
              <a:gd name="connsiteX775" fmla="*/ 604598 w 742316"/>
              <a:gd name="connsiteY775" fmla="*/ 139819 h 243799"/>
              <a:gd name="connsiteX776" fmla="*/ 599123 w 742316"/>
              <a:gd name="connsiteY776" fmla="*/ 139819 h 243799"/>
              <a:gd name="connsiteX777" fmla="*/ 597406 w 742316"/>
              <a:gd name="connsiteY777" fmla="*/ 142346 h 243799"/>
              <a:gd name="connsiteX778" fmla="*/ 589294 w 742316"/>
              <a:gd name="connsiteY778" fmla="*/ 144237 h 243799"/>
              <a:gd name="connsiteX779" fmla="*/ 578959 w 742316"/>
              <a:gd name="connsiteY779" fmla="*/ 144237 h 243799"/>
              <a:gd name="connsiteX780" fmla="*/ 573686 w 742316"/>
              <a:gd name="connsiteY780" fmla="*/ 144237 h 243799"/>
              <a:gd name="connsiteX781" fmla="*/ 572117 w 742316"/>
              <a:gd name="connsiteY781" fmla="*/ 142860 h 243799"/>
              <a:gd name="connsiteX782" fmla="*/ 572117 w 742316"/>
              <a:gd name="connsiteY782" fmla="*/ 142757 h 243799"/>
              <a:gd name="connsiteX783" fmla="*/ 579381 w 742316"/>
              <a:gd name="connsiteY783" fmla="*/ 142757 h 243799"/>
              <a:gd name="connsiteX784" fmla="*/ 584654 w 742316"/>
              <a:gd name="connsiteY784" fmla="*/ 142757 h 243799"/>
              <a:gd name="connsiteX785" fmla="*/ 587607 w 742316"/>
              <a:gd name="connsiteY785" fmla="*/ 139796 h 243799"/>
              <a:gd name="connsiteX786" fmla="*/ 584742 w 742316"/>
              <a:gd name="connsiteY786" fmla="*/ 138697 h 243799"/>
              <a:gd name="connsiteX787" fmla="*/ 599468 w 742316"/>
              <a:gd name="connsiteY787" fmla="*/ 137516 h 243799"/>
              <a:gd name="connsiteX788" fmla="*/ 599575 w 742316"/>
              <a:gd name="connsiteY788" fmla="*/ 137623 h 243799"/>
              <a:gd name="connsiteX789" fmla="*/ 599575 w 742316"/>
              <a:gd name="connsiteY789" fmla="*/ 137507 h 243799"/>
              <a:gd name="connsiteX790" fmla="*/ 600051 w 742316"/>
              <a:gd name="connsiteY790" fmla="*/ 137469 h 243799"/>
              <a:gd name="connsiteX791" fmla="*/ 605746 w 742316"/>
              <a:gd name="connsiteY791" fmla="*/ 137469 h 243799"/>
              <a:gd name="connsiteX792" fmla="*/ 609753 w 742316"/>
              <a:gd name="connsiteY792" fmla="*/ 137469 h 243799"/>
              <a:gd name="connsiteX793" fmla="*/ 609753 w 742316"/>
              <a:gd name="connsiteY793" fmla="*/ 136201 h 243799"/>
              <a:gd name="connsiteX794" fmla="*/ 612284 w 742316"/>
              <a:gd name="connsiteY794" fmla="*/ 136201 h 243799"/>
              <a:gd name="connsiteX795" fmla="*/ 615026 w 742316"/>
              <a:gd name="connsiteY795" fmla="*/ 137469 h 243799"/>
              <a:gd name="connsiteX796" fmla="*/ 618190 w 742316"/>
              <a:gd name="connsiteY796" fmla="*/ 137469 h 243799"/>
              <a:gd name="connsiteX797" fmla="*/ 616292 w 742316"/>
              <a:gd name="connsiteY797" fmla="*/ 135355 h 243799"/>
              <a:gd name="connsiteX798" fmla="*/ 637384 w 742316"/>
              <a:gd name="connsiteY798" fmla="*/ 132605 h 243799"/>
              <a:gd name="connsiteX799" fmla="*/ 642868 w 742316"/>
              <a:gd name="connsiteY799" fmla="*/ 132605 h 243799"/>
              <a:gd name="connsiteX800" fmla="*/ 644133 w 742316"/>
              <a:gd name="connsiteY800" fmla="*/ 134720 h 243799"/>
              <a:gd name="connsiteX801" fmla="*/ 643714 w 742316"/>
              <a:gd name="connsiteY801" fmla="*/ 135088 h 243799"/>
              <a:gd name="connsiteX802" fmla="*/ 642446 w 742316"/>
              <a:gd name="connsiteY802" fmla="*/ 136201 h 243799"/>
              <a:gd name="connsiteX803" fmla="*/ 626205 w 742316"/>
              <a:gd name="connsiteY803" fmla="*/ 136201 h 243799"/>
              <a:gd name="connsiteX804" fmla="*/ 623674 w 742316"/>
              <a:gd name="connsiteY804" fmla="*/ 136201 h 243799"/>
              <a:gd name="connsiteX805" fmla="*/ 618612 w 742316"/>
              <a:gd name="connsiteY805" fmla="*/ 138950 h 243799"/>
              <a:gd name="connsiteX806" fmla="*/ 612284 w 742316"/>
              <a:gd name="connsiteY806" fmla="*/ 140430 h 243799"/>
              <a:gd name="connsiteX807" fmla="*/ 617135 w 742316"/>
              <a:gd name="connsiteY807" fmla="*/ 140430 h 243799"/>
              <a:gd name="connsiteX808" fmla="*/ 630002 w 742316"/>
              <a:gd name="connsiteY808" fmla="*/ 140430 h 243799"/>
              <a:gd name="connsiteX809" fmla="*/ 638228 w 742316"/>
              <a:gd name="connsiteY809" fmla="*/ 140430 h 243799"/>
              <a:gd name="connsiteX810" fmla="*/ 647297 w 742316"/>
              <a:gd name="connsiteY810" fmla="*/ 138315 h 243799"/>
              <a:gd name="connsiteX811" fmla="*/ 648984 w 742316"/>
              <a:gd name="connsiteY811" fmla="*/ 138315 h 243799"/>
              <a:gd name="connsiteX812" fmla="*/ 655101 w 742316"/>
              <a:gd name="connsiteY812" fmla="*/ 136201 h 243799"/>
              <a:gd name="connsiteX813" fmla="*/ 657210 w 742316"/>
              <a:gd name="connsiteY813" fmla="*/ 134932 h 243799"/>
              <a:gd name="connsiteX814" fmla="*/ 653835 w 742316"/>
              <a:gd name="connsiteY814" fmla="*/ 134932 h 243799"/>
              <a:gd name="connsiteX815" fmla="*/ 651671 w 742316"/>
              <a:gd name="connsiteY815" fmla="*/ 134085 h 243799"/>
              <a:gd name="connsiteX816" fmla="*/ 651671 w 742316"/>
              <a:gd name="connsiteY816" fmla="*/ 120181 h 243799"/>
              <a:gd name="connsiteX817" fmla="*/ 654799 w 742316"/>
              <a:gd name="connsiteY817" fmla="*/ 122185 h 243799"/>
              <a:gd name="connsiteX818" fmla="*/ 654969 w 742316"/>
              <a:gd name="connsiteY818" fmla="*/ 121900 h 243799"/>
              <a:gd name="connsiteX819" fmla="*/ 657899 w 742316"/>
              <a:gd name="connsiteY819" fmla="*/ 124560 h 243799"/>
              <a:gd name="connsiteX820" fmla="*/ 663272 w 742316"/>
              <a:gd name="connsiteY820" fmla="*/ 109258 h 243799"/>
              <a:gd name="connsiteX821" fmla="*/ 658388 w 742316"/>
              <a:gd name="connsiteY821" fmla="*/ 109258 h 243799"/>
              <a:gd name="connsiteX822" fmla="*/ 653252 w 742316"/>
              <a:gd name="connsiteY822" fmla="*/ 111492 h 243799"/>
              <a:gd name="connsiteX823" fmla="*/ 556602 w 742316"/>
              <a:gd name="connsiteY823" fmla="*/ 100573 h 243799"/>
              <a:gd name="connsiteX824" fmla="*/ 556602 w 742316"/>
              <a:gd name="connsiteY824" fmla="*/ 103199 h 243799"/>
              <a:gd name="connsiteX825" fmla="*/ 560482 w 742316"/>
              <a:gd name="connsiteY825" fmla="*/ 108455 h 243799"/>
              <a:gd name="connsiteX826" fmla="*/ 563285 w 742316"/>
              <a:gd name="connsiteY826" fmla="*/ 108455 h 243799"/>
              <a:gd name="connsiteX827" fmla="*/ 566478 w 742316"/>
              <a:gd name="connsiteY827" fmla="*/ 113272 h 243799"/>
              <a:gd name="connsiteX828" fmla="*/ 567957 w 742316"/>
              <a:gd name="connsiteY828" fmla="*/ 115051 h 243799"/>
              <a:gd name="connsiteX829" fmla="*/ 569752 w 742316"/>
              <a:gd name="connsiteY829" fmla="*/ 117213 h 243799"/>
              <a:gd name="connsiteX830" fmla="*/ 570816 w 742316"/>
              <a:gd name="connsiteY830" fmla="*/ 115051 h 243799"/>
              <a:gd name="connsiteX831" fmla="*/ 573202 w 742316"/>
              <a:gd name="connsiteY831" fmla="*/ 110205 h 243799"/>
              <a:gd name="connsiteX832" fmla="*/ 570182 w 742316"/>
              <a:gd name="connsiteY832" fmla="*/ 100573 h 243799"/>
              <a:gd name="connsiteX833" fmla="*/ 556602 w 742316"/>
              <a:gd name="connsiteY833" fmla="*/ 100573 h 243799"/>
              <a:gd name="connsiteX834" fmla="*/ 602390 w 742316"/>
              <a:gd name="connsiteY834" fmla="*/ 99021 h 243799"/>
              <a:gd name="connsiteX835" fmla="*/ 604110 w 742316"/>
              <a:gd name="connsiteY835" fmla="*/ 102362 h 243799"/>
              <a:gd name="connsiteX836" fmla="*/ 605917 w 742316"/>
              <a:gd name="connsiteY836" fmla="*/ 105869 h 243799"/>
              <a:gd name="connsiteX837" fmla="*/ 611243 w 742316"/>
              <a:gd name="connsiteY837" fmla="*/ 112717 h 243799"/>
              <a:gd name="connsiteX838" fmla="*/ 618989 w 742316"/>
              <a:gd name="connsiteY838" fmla="*/ 112717 h 243799"/>
              <a:gd name="connsiteX839" fmla="*/ 609029 w 742316"/>
              <a:gd name="connsiteY839" fmla="*/ 99021 h 243799"/>
              <a:gd name="connsiteX840" fmla="*/ 602390 w 742316"/>
              <a:gd name="connsiteY840" fmla="*/ 99021 h 243799"/>
              <a:gd name="connsiteX841" fmla="*/ 222987 w 742316"/>
              <a:gd name="connsiteY841" fmla="*/ 96162 h 243799"/>
              <a:gd name="connsiteX842" fmla="*/ 230154 w 742316"/>
              <a:gd name="connsiteY842" fmla="*/ 96357 h 243799"/>
              <a:gd name="connsiteX843" fmla="*/ 231789 w 742316"/>
              <a:gd name="connsiteY843" fmla="*/ 97872 h 243799"/>
              <a:gd name="connsiteX844" fmla="*/ 232987 w 742316"/>
              <a:gd name="connsiteY844" fmla="*/ 99241 h 243799"/>
              <a:gd name="connsiteX845" fmla="*/ 226059 w 742316"/>
              <a:gd name="connsiteY845" fmla="*/ 98850 h 243799"/>
              <a:gd name="connsiteX846" fmla="*/ 623754 w 742316"/>
              <a:gd name="connsiteY846" fmla="*/ 93925 h 243799"/>
              <a:gd name="connsiteX847" fmla="*/ 624202 w 742316"/>
              <a:gd name="connsiteY847" fmla="*/ 94154 h 243799"/>
              <a:gd name="connsiteX848" fmla="*/ 624463 w 742316"/>
              <a:gd name="connsiteY848" fmla="*/ 94873 h 243799"/>
              <a:gd name="connsiteX849" fmla="*/ 621867 w 742316"/>
              <a:gd name="connsiteY849" fmla="*/ 95843 h 243799"/>
              <a:gd name="connsiteX850" fmla="*/ 618973 w 742316"/>
              <a:gd name="connsiteY850" fmla="*/ 95256 h 243799"/>
              <a:gd name="connsiteX851" fmla="*/ 136665 w 742316"/>
              <a:gd name="connsiteY851" fmla="*/ 93268 h 243799"/>
              <a:gd name="connsiteX852" fmla="*/ 148266 w 742316"/>
              <a:gd name="connsiteY852" fmla="*/ 95171 h 243799"/>
              <a:gd name="connsiteX853" fmla="*/ 159866 w 742316"/>
              <a:gd name="connsiteY853" fmla="*/ 94114 h 243799"/>
              <a:gd name="connsiteX854" fmla="*/ 136665 w 742316"/>
              <a:gd name="connsiteY854" fmla="*/ 93268 h 243799"/>
              <a:gd name="connsiteX855" fmla="*/ 619667 w 742316"/>
              <a:gd name="connsiteY855" fmla="*/ 91834 h 243799"/>
              <a:gd name="connsiteX856" fmla="*/ 623793 w 742316"/>
              <a:gd name="connsiteY856" fmla="*/ 93025 h 243799"/>
              <a:gd name="connsiteX857" fmla="*/ 624086 w 742316"/>
              <a:gd name="connsiteY857" fmla="*/ 93832 h 243799"/>
              <a:gd name="connsiteX858" fmla="*/ 623754 w 742316"/>
              <a:gd name="connsiteY858" fmla="*/ 93925 h 243799"/>
              <a:gd name="connsiteX859" fmla="*/ 689058 w 742316"/>
              <a:gd name="connsiteY859" fmla="*/ 91151 h 243799"/>
              <a:gd name="connsiteX860" fmla="*/ 695387 w 742316"/>
              <a:gd name="connsiteY860" fmla="*/ 91151 h 243799"/>
              <a:gd name="connsiteX861" fmla="*/ 697917 w 742316"/>
              <a:gd name="connsiteY861" fmla="*/ 91151 h 243799"/>
              <a:gd name="connsiteX862" fmla="*/ 696229 w 742316"/>
              <a:gd name="connsiteY862" fmla="*/ 93902 h 243799"/>
              <a:gd name="connsiteX863" fmla="*/ 685474 w 742316"/>
              <a:gd name="connsiteY863" fmla="*/ 95171 h 243799"/>
              <a:gd name="connsiteX864" fmla="*/ 675561 w 742316"/>
              <a:gd name="connsiteY864" fmla="*/ 93478 h 243799"/>
              <a:gd name="connsiteX865" fmla="*/ 689058 w 742316"/>
              <a:gd name="connsiteY865" fmla="*/ 91151 h 243799"/>
              <a:gd name="connsiteX866" fmla="*/ 609576 w 742316"/>
              <a:gd name="connsiteY866" fmla="*/ 89148 h 243799"/>
              <a:gd name="connsiteX867" fmla="*/ 611439 w 742316"/>
              <a:gd name="connsiteY867" fmla="*/ 89459 h 243799"/>
              <a:gd name="connsiteX868" fmla="*/ 613869 w 742316"/>
              <a:gd name="connsiteY868" fmla="*/ 90161 h 243799"/>
              <a:gd name="connsiteX869" fmla="*/ 610144 w 742316"/>
              <a:gd name="connsiteY869" fmla="*/ 94706 h 243799"/>
              <a:gd name="connsiteX870" fmla="*/ 608509 w 742316"/>
              <a:gd name="connsiteY870" fmla="*/ 92697 h 243799"/>
              <a:gd name="connsiteX871" fmla="*/ 615675 w 742316"/>
              <a:gd name="connsiteY871" fmla="*/ 87470 h 243799"/>
              <a:gd name="connsiteX872" fmla="*/ 616079 w 742316"/>
              <a:gd name="connsiteY872" fmla="*/ 87556 h 243799"/>
              <a:gd name="connsiteX873" fmla="*/ 617345 w 742316"/>
              <a:gd name="connsiteY873" fmla="*/ 87556 h 243799"/>
              <a:gd name="connsiteX874" fmla="*/ 615025 w 742316"/>
              <a:gd name="connsiteY874" fmla="*/ 89459 h 243799"/>
              <a:gd name="connsiteX875" fmla="*/ 619667 w 742316"/>
              <a:gd name="connsiteY875" fmla="*/ 91834 h 243799"/>
              <a:gd name="connsiteX876" fmla="*/ 613869 w 742316"/>
              <a:gd name="connsiteY876" fmla="*/ 90161 h 243799"/>
              <a:gd name="connsiteX877" fmla="*/ 614993 w 742316"/>
              <a:gd name="connsiteY877" fmla="*/ 88790 h 243799"/>
              <a:gd name="connsiteX878" fmla="*/ 218721 w 742316"/>
              <a:gd name="connsiteY878" fmla="*/ 86077 h 243799"/>
              <a:gd name="connsiteX879" fmla="*/ 218291 w 742316"/>
              <a:gd name="connsiteY879" fmla="*/ 88505 h 243799"/>
              <a:gd name="connsiteX880" fmla="*/ 219320 w 742316"/>
              <a:gd name="connsiteY880" fmla="*/ 91975 h 243799"/>
              <a:gd name="connsiteX881" fmla="*/ 222167 w 742316"/>
              <a:gd name="connsiteY881" fmla="*/ 95444 h 243799"/>
              <a:gd name="connsiteX882" fmla="*/ 222987 w 742316"/>
              <a:gd name="connsiteY882" fmla="*/ 96162 h 243799"/>
              <a:gd name="connsiteX883" fmla="*/ 186651 w 742316"/>
              <a:gd name="connsiteY883" fmla="*/ 95173 h 243799"/>
              <a:gd name="connsiteX884" fmla="*/ 181167 w 742316"/>
              <a:gd name="connsiteY884" fmla="*/ 96019 h 243799"/>
              <a:gd name="connsiteX885" fmla="*/ 187495 w 742316"/>
              <a:gd name="connsiteY885" fmla="*/ 97711 h 243799"/>
              <a:gd name="connsiteX886" fmla="*/ 205845 w 742316"/>
              <a:gd name="connsiteY886" fmla="*/ 97711 h 243799"/>
              <a:gd name="connsiteX887" fmla="*/ 226059 w 742316"/>
              <a:gd name="connsiteY887" fmla="*/ 98850 h 243799"/>
              <a:gd name="connsiteX888" fmla="*/ 226528 w 742316"/>
              <a:gd name="connsiteY888" fmla="*/ 99261 h 243799"/>
              <a:gd name="connsiteX889" fmla="*/ 231678 w 742316"/>
              <a:gd name="connsiteY889" fmla="*/ 102730 h 243799"/>
              <a:gd name="connsiteX890" fmla="*/ 232950 w 742316"/>
              <a:gd name="connsiteY890" fmla="*/ 102730 h 243799"/>
              <a:gd name="connsiteX891" fmla="*/ 234692 w 742316"/>
              <a:gd name="connsiteY891" fmla="*/ 102730 h 243799"/>
              <a:gd name="connsiteX892" fmla="*/ 234898 w 742316"/>
              <a:gd name="connsiteY892" fmla="*/ 100996 h 243799"/>
              <a:gd name="connsiteX893" fmla="*/ 234523 w 742316"/>
              <a:gd name="connsiteY893" fmla="*/ 100996 h 243799"/>
              <a:gd name="connsiteX894" fmla="*/ 232987 w 742316"/>
              <a:gd name="connsiteY894" fmla="*/ 99241 h 243799"/>
              <a:gd name="connsiteX895" fmla="*/ 258363 w 742316"/>
              <a:gd name="connsiteY895" fmla="*/ 100671 h 243799"/>
              <a:gd name="connsiteX896" fmla="*/ 293797 w 742316"/>
              <a:gd name="connsiteY896" fmla="*/ 102152 h 243799"/>
              <a:gd name="connsiteX897" fmla="*/ 311936 w 742316"/>
              <a:gd name="connsiteY897" fmla="*/ 103421 h 243799"/>
              <a:gd name="connsiteX898" fmla="*/ 359182 w 742316"/>
              <a:gd name="connsiteY898" fmla="*/ 105959 h 243799"/>
              <a:gd name="connsiteX899" fmla="*/ 392929 w 742316"/>
              <a:gd name="connsiteY899" fmla="*/ 107862 h 243799"/>
              <a:gd name="connsiteX900" fmla="*/ 448822 w 742316"/>
              <a:gd name="connsiteY900" fmla="*/ 109977 h 243799"/>
              <a:gd name="connsiteX901" fmla="*/ 477296 w 742316"/>
              <a:gd name="connsiteY901" fmla="*/ 111669 h 243799"/>
              <a:gd name="connsiteX902" fmla="*/ 501551 w 742316"/>
              <a:gd name="connsiteY902" fmla="*/ 113149 h 243799"/>
              <a:gd name="connsiteX903" fmla="*/ 517581 w 742316"/>
              <a:gd name="connsiteY903" fmla="*/ 114418 h 243799"/>
              <a:gd name="connsiteX904" fmla="*/ 522221 w 742316"/>
              <a:gd name="connsiteY904" fmla="*/ 113149 h 243799"/>
              <a:gd name="connsiteX905" fmla="*/ 517581 w 742316"/>
              <a:gd name="connsiteY905" fmla="*/ 111458 h 243799"/>
              <a:gd name="connsiteX906" fmla="*/ 501551 w 742316"/>
              <a:gd name="connsiteY906" fmla="*/ 110189 h 243799"/>
              <a:gd name="connsiteX907" fmla="*/ 475819 w 742316"/>
              <a:gd name="connsiteY907" fmla="*/ 107439 h 243799"/>
              <a:gd name="connsiteX908" fmla="*/ 469092 w 742316"/>
              <a:gd name="connsiteY908" fmla="*/ 107439 h 243799"/>
              <a:gd name="connsiteX909" fmla="*/ 475601 w 742316"/>
              <a:gd name="connsiteY909" fmla="*/ 103561 h 243799"/>
              <a:gd name="connsiteX910" fmla="*/ 482720 w 742316"/>
              <a:gd name="connsiteY910" fmla="*/ 98253 h 243799"/>
              <a:gd name="connsiteX911" fmla="*/ 467964 w 742316"/>
              <a:gd name="connsiteY911" fmla="*/ 98253 h 243799"/>
              <a:gd name="connsiteX912" fmla="*/ 466417 w 742316"/>
              <a:gd name="connsiteY912" fmla="*/ 107439 h 243799"/>
              <a:gd name="connsiteX913" fmla="*/ 461899 w 742316"/>
              <a:gd name="connsiteY913" fmla="*/ 107439 h 243799"/>
              <a:gd name="connsiteX914" fmla="*/ 446291 w 742316"/>
              <a:gd name="connsiteY914" fmla="*/ 106170 h 243799"/>
              <a:gd name="connsiteX915" fmla="*/ 407482 w 742316"/>
              <a:gd name="connsiteY915" fmla="*/ 104267 h 243799"/>
              <a:gd name="connsiteX916" fmla="*/ 386390 w 742316"/>
              <a:gd name="connsiteY916" fmla="*/ 102998 h 243799"/>
              <a:gd name="connsiteX917" fmla="*/ 356862 w 742316"/>
              <a:gd name="connsiteY917" fmla="*/ 101306 h 243799"/>
              <a:gd name="connsiteX918" fmla="*/ 340410 w 742316"/>
              <a:gd name="connsiteY918" fmla="*/ 101306 h 243799"/>
              <a:gd name="connsiteX919" fmla="*/ 296539 w 742316"/>
              <a:gd name="connsiteY919" fmla="*/ 98980 h 243799"/>
              <a:gd name="connsiteX920" fmla="*/ 233264 w 742316"/>
              <a:gd name="connsiteY920" fmla="*/ 96442 h 243799"/>
              <a:gd name="connsiteX921" fmla="*/ 230154 w 742316"/>
              <a:gd name="connsiteY921" fmla="*/ 96357 h 243799"/>
              <a:gd name="connsiteX922" fmla="*/ 228795 w 742316"/>
              <a:gd name="connsiteY922" fmla="*/ 95098 h 243799"/>
              <a:gd name="connsiteX923" fmla="*/ 226023 w 742316"/>
              <a:gd name="connsiteY923" fmla="*/ 93362 h 243799"/>
              <a:gd name="connsiteX924" fmla="*/ 221492 w 742316"/>
              <a:gd name="connsiteY924" fmla="*/ 88505 h 243799"/>
              <a:gd name="connsiteX925" fmla="*/ 218721 w 742316"/>
              <a:gd name="connsiteY925" fmla="*/ 86077 h 243799"/>
              <a:gd name="connsiteX926" fmla="*/ 603844 w 742316"/>
              <a:gd name="connsiteY926" fmla="*/ 84509 h 243799"/>
              <a:gd name="connsiteX927" fmla="*/ 604187 w 742316"/>
              <a:gd name="connsiteY927" fmla="*/ 84647 h 243799"/>
              <a:gd name="connsiteX928" fmla="*/ 606166 w 742316"/>
              <a:gd name="connsiteY928" fmla="*/ 85441 h 243799"/>
              <a:gd name="connsiteX929" fmla="*/ 610418 w 742316"/>
              <a:gd name="connsiteY929" fmla="*/ 86348 h 243799"/>
              <a:gd name="connsiteX930" fmla="*/ 609576 w 742316"/>
              <a:gd name="connsiteY930" fmla="*/ 89148 h 243799"/>
              <a:gd name="connsiteX931" fmla="*/ 605098 w 742316"/>
              <a:gd name="connsiteY931" fmla="*/ 88399 h 243799"/>
              <a:gd name="connsiteX932" fmla="*/ 603879 w 742316"/>
              <a:gd name="connsiteY932" fmla="*/ 84617 h 243799"/>
              <a:gd name="connsiteX933" fmla="*/ 569850 w 742316"/>
              <a:gd name="connsiteY933" fmla="*/ 82470 h 243799"/>
              <a:gd name="connsiteX934" fmla="*/ 578846 w 742316"/>
              <a:gd name="connsiteY934" fmla="*/ 82470 h 243799"/>
              <a:gd name="connsiteX935" fmla="*/ 579188 w 742316"/>
              <a:gd name="connsiteY935" fmla="*/ 84904 h 243799"/>
              <a:gd name="connsiteX936" fmla="*/ 578049 w 742316"/>
              <a:gd name="connsiteY936" fmla="*/ 85596 h 243799"/>
              <a:gd name="connsiteX937" fmla="*/ 572204 w 742316"/>
              <a:gd name="connsiteY937" fmla="*/ 84404 h 243799"/>
              <a:gd name="connsiteX938" fmla="*/ 614608 w 742316"/>
              <a:gd name="connsiteY938" fmla="*/ 80681 h 243799"/>
              <a:gd name="connsiteX939" fmla="*/ 617173 w 742316"/>
              <a:gd name="connsiteY939" fmla="*/ 80681 h 243799"/>
              <a:gd name="connsiteX940" fmla="*/ 618367 w 742316"/>
              <a:gd name="connsiteY940" fmla="*/ 82262 h 243799"/>
              <a:gd name="connsiteX941" fmla="*/ 615675 w 742316"/>
              <a:gd name="connsiteY941" fmla="*/ 87470 h 243799"/>
              <a:gd name="connsiteX942" fmla="*/ 610418 w 742316"/>
              <a:gd name="connsiteY942" fmla="*/ 86348 h 243799"/>
              <a:gd name="connsiteX943" fmla="*/ 611259 w 742316"/>
              <a:gd name="connsiteY943" fmla="*/ 83549 h 243799"/>
              <a:gd name="connsiteX944" fmla="*/ 75499 w 742316"/>
              <a:gd name="connsiteY944" fmla="*/ 79098 h 243799"/>
              <a:gd name="connsiteX945" fmla="*/ 87521 w 742316"/>
              <a:gd name="connsiteY945" fmla="*/ 80367 h 243799"/>
              <a:gd name="connsiteX946" fmla="*/ 75499 w 742316"/>
              <a:gd name="connsiteY946" fmla="*/ 80367 h 243799"/>
              <a:gd name="connsiteX947" fmla="*/ 281169 w 742316"/>
              <a:gd name="connsiteY947" fmla="*/ 78211 h 243799"/>
              <a:gd name="connsiteX948" fmla="*/ 280959 w 742316"/>
              <a:gd name="connsiteY948" fmla="*/ 79193 h 243799"/>
              <a:gd name="connsiteX949" fmla="*/ 279816 w 742316"/>
              <a:gd name="connsiteY949" fmla="*/ 79537 h 243799"/>
              <a:gd name="connsiteX950" fmla="*/ 280133 w 742316"/>
              <a:gd name="connsiteY950" fmla="*/ 78632 h 243799"/>
              <a:gd name="connsiteX951" fmla="*/ 567125 w 742316"/>
              <a:gd name="connsiteY951" fmla="*/ 76864 h 243799"/>
              <a:gd name="connsiteX952" fmla="*/ 569773 w 742316"/>
              <a:gd name="connsiteY952" fmla="*/ 82406 h 243799"/>
              <a:gd name="connsiteX953" fmla="*/ 569850 w 742316"/>
              <a:gd name="connsiteY953" fmla="*/ 82470 h 243799"/>
              <a:gd name="connsiteX954" fmla="*/ 562717 w 742316"/>
              <a:gd name="connsiteY954" fmla="*/ 82470 h 243799"/>
              <a:gd name="connsiteX955" fmla="*/ 572204 w 742316"/>
              <a:gd name="connsiteY955" fmla="*/ 84404 h 243799"/>
              <a:gd name="connsiteX956" fmla="*/ 575522 w 742316"/>
              <a:gd name="connsiteY956" fmla="*/ 87131 h 243799"/>
              <a:gd name="connsiteX957" fmla="*/ 578049 w 742316"/>
              <a:gd name="connsiteY957" fmla="*/ 85596 h 243799"/>
              <a:gd name="connsiteX958" fmla="*/ 579321 w 742316"/>
              <a:gd name="connsiteY958" fmla="*/ 85855 h 243799"/>
              <a:gd name="connsiteX959" fmla="*/ 579188 w 742316"/>
              <a:gd name="connsiteY959" fmla="*/ 84904 h 243799"/>
              <a:gd name="connsiteX960" fmla="*/ 581189 w 742316"/>
              <a:gd name="connsiteY960" fmla="*/ 83689 h 243799"/>
              <a:gd name="connsiteX961" fmla="*/ 583731 w 742316"/>
              <a:gd name="connsiteY961" fmla="*/ 78731 h 243799"/>
              <a:gd name="connsiteX962" fmla="*/ 567125 w 742316"/>
              <a:gd name="connsiteY962" fmla="*/ 76864 h 243799"/>
              <a:gd name="connsiteX963" fmla="*/ 722173 w 742316"/>
              <a:gd name="connsiteY963" fmla="*/ 76348 h 243799"/>
              <a:gd name="connsiteX964" fmla="*/ 715213 w 742316"/>
              <a:gd name="connsiteY964" fmla="*/ 81424 h 243799"/>
              <a:gd name="connsiteX965" fmla="*/ 709728 w 742316"/>
              <a:gd name="connsiteY965" fmla="*/ 83962 h 243799"/>
              <a:gd name="connsiteX966" fmla="*/ 708253 w 742316"/>
              <a:gd name="connsiteY966" fmla="*/ 83962 h 243799"/>
              <a:gd name="connsiteX967" fmla="*/ 707824 w 742316"/>
              <a:gd name="connsiteY967" fmla="*/ 83010 h 243799"/>
              <a:gd name="connsiteX968" fmla="*/ 708253 w 742316"/>
              <a:gd name="connsiteY968" fmla="*/ 82058 h 243799"/>
              <a:gd name="connsiteX969" fmla="*/ 716268 w 742316"/>
              <a:gd name="connsiteY969" fmla="*/ 78040 h 243799"/>
              <a:gd name="connsiteX970" fmla="*/ 657421 w 742316"/>
              <a:gd name="connsiteY970" fmla="*/ 75715 h 243799"/>
              <a:gd name="connsiteX971" fmla="*/ 658898 w 742316"/>
              <a:gd name="connsiteY971" fmla="*/ 75715 h 243799"/>
              <a:gd name="connsiteX972" fmla="*/ 669446 w 742316"/>
              <a:gd name="connsiteY972" fmla="*/ 75715 h 243799"/>
              <a:gd name="connsiteX973" fmla="*/ 680410 w 742316"/>
              <a:gd name="connsiteY973" fmla="*/ 75715 h 243799"/>
              <a:gd name="connsiteX974" fmla="*/ 681887 w 742316"/>
              <a:gd name="connsiteY974" fmla="*/ 77407 h 243799"/>
              <a:gd name="connsiteX975" fmla="*/ 660796 w 742316"/>
              <a:gd name="connsiteY975" fmla="*/ 77407 h 243799"/>
              <a:gd name="connsiteX976" fmla="*/ 658476 w 742316"/>
              <a:gd name="connsiteY976" fmla="*/ 77407 h 243799"/>
              <a:gd name="connsiteX977" fmla="*/ 657421 w 742316"/>
              <a:gd name="connsiteY977" fmla="*/ 75715 h 243799"/>
              <a:gd name="connsiteX978" fmla="*/ 282566 w 742316"/>
              <a:gd name="connsiteY978" fmla="*/ 71697 h 243799"/>
              <a:gd name="connsiteX979" fmla="*/ 280133 w 742316"/>
              <a:gd name="connsiteY979" fmla="*/ 78632 h 243799"/>
              <a:gd name="connsiteX980" fmla="*/ 272496 w 742316"/>
              <a:gd name="connsiteY980" fmla="*/ 81737 h 243799"/>
              <a:gd name="connsiteX981" fmla="*/ 279816 w 742316"/>
              <a:gd name="connsiteY981" fmla="*/ 79537 h 243799"/>
              <a:gd name="connsiteX982" fmla="*/ 279763 w 742316"/>
              <a:gd name="connsiteY982" fmla="*/ 79686 h 243799"/>
              <a:gd name="connsiteX983" fmla="*/ 276726 w 742316"/>
              <a:gd name="connsiteY983" fmla="*/ 85621 h 243799"/>
              <a:gd name="connsiteX984" fmla="*/ 272600 w 742316"/>
              <a:gd name="connsiteY984" fmla="*/ 83050 h 243799"/>
              <a:gd name="connsiteX985" fmla="*/ 265958 w 742316"/>
              <a:gd name="connsiteY985" fmla="*/ 87191 h 243799"/>
              <a:gd name="connsiteX986" fmla="*/ 275922 w 742316"/>
              <a:gd name="connsiteY986" fmla="*/ 87191 h 243799"/>
              <a:gd name="connsiteX987" fmla="*/ 276726 w 742316"/>
              <a:gd name="connsiteY987" fmla="*/ 85621 h 243799"/>
              <a:gd name="connsiteX988" fmla="*/ 279244 w 742316"/>
              <a:gd name="connsiteY988" fmla="*/ 87191 h 243799"/>
              <a:gd name="connsiteX989" fmla="*/ 280959 w 742316"/>
              <a:gd name="connsiteY989" fmla="*/ 79193 h 243799"/>
              <a:gd name="connsiteX990" fmla="*/ 289102 w 742316"/>
              <a:gd name="connsiteY990" fmla="*/ 76744 h 243799"/>
              <a:gd name="connsiteX991" fmla="*/ 288871 w 742316"/>
              <a:gd name="connsiteY991" fmla="*/ 75079 h 243799"/>
              <a:gd name="connsiteX992" fmla="*/ 281169 w 742316"/>
              <a:gd name="connsiteY992" fmla="*/ 78211 h 243799"/>
              <a:gd name="connsiteX993" fmla="*/ 699604 w 742316"/>
              <a:gd name="connsiteY993" fmla="*/ 71695 h 243799"/>
              <a:gd name="connsiteX994" fmla="*/ 701292 w 742316"/>
              <a:gd name="connsiteY994" fmla="*/ 71695 h 243799"/>
              <a:gd name="connsiteX995" fmla="*/ 702768 w 742316"/>
              <a:gd name="connsiteY995" fmla="*/ 71695 h 243799"/>
              <a:gd name="connsiteX996" fmla="*/ 701081 w 742316"/>
              <a:gd name="connsiteY996" fmla="*/ 72964 h 243799"/>
              <a:gd name="connsiteX997" fmla="*/ 699604 w 742316"/>
              <a:gd name="connsiteY997" fmla="*/ 71695 h 243799"/>
              <a:gd name="connsiteX998" fmla="*/ 364667 w 742316"/>
              <a:gd name="connsiteY998" fmla="*/ 69692 h 243799"/>
              <a:gd name="connsiteX999" fmla="*/ 372672 w 742316"/>
              <a:gd name="connsiteY999" fmla="*/ 75301 h 243799"/>
              <a:gd name="connsiteX1000" fmla="*/ 375084 w 742316"/>
              <a:gd name="connsiteY1000" fmla="*/ 76975 h 243799"/>
              <a:gd name="connsiteX1001" fmla="*/ 375331 w 742316"/>
              <a:gd name="connsiteY1001" fmla="*/ 77412 h 243799"/>
              <a:gd name="connsiteX1002" fmla="*/ 375714 w 742316"/>
              <a:gd name="connsiteY1002" fmla="*/ 77412 h 243799"/>
              <a:gd name="connsiteX1003" fmla="*/ 376572 w 742316"/>
              <a:gd name="connsiteY1003" fmla="*/ 78008 h 243799"/>
              <a:gd name="connsiteX1004" fmla="*/ 379035 w 742316"/>
              <a:gd name="connsiteY1004" fmla="*/ 84490 h 243799"/>
              <a:gd name="connsiteX1005" fmla="*/ 381275 w 742316"/>
              <a:gd name="connsiteY1005" fmla="*/ 84490 h 243799"/>
              <a:gd name="connsiteX1006" fmla="*/ 381275 w 742316"/>
              <a:gd name="connsiteY1006" fmla="*/ 81272 h 243799"/>
              <a:gd name="connsiteX1007" fmla="*/ 376572 w 742316"/>
              <a:gd name="connsiteY1007" fmla="*/ 78008 h 243799"/>
              <a:gd name="connsiteX1008" fmla="*/ 376346 w 742316"/>
              <a:gd name="connsiteY1008" fmla="*/ 77412 h 243799"/>
              <a:gd name="connsiteX1009" fmla="*/ 376107 w 742316"/>
              <a:gd name="connsiteY1009" fmla="*/ 77412 h 243799"/>
              <a:gd name="connsiteX1010" fmla="*/ 375714 w 742316"/>
              <a:gd name="connsiteY1010" fmla="*/ 77412 h 243799"/>
              <a:gd name="connsiteX1011" fmla="*/ 375084 w 742316"/>
              <a:gd name="connsiteY1011" fmla="*/ 76975 h 243799"/>
              <a:gd name="connsiteX1012" fmla="*/ 370970 w 742316"/>
              <a:gd name="connsiteY1012" fmla="*/ 69692 h 243799"/>
              <a:gd name="connsiteX1013" fmla="*/ 367057 w 742316"/>
              <a:gd name="connsiteY1013" fmla="*/ 69692 h 243799"/>
              <a:gd name="connsiteX1014" fmla="*/ 365295 w 742316"/>
              <a:gd name="connsiteY1014" fmla="*/ 69692 h 243799"/>
              <a:gd name="connsiteX1015" fmla="*/ 364667 w 742316"/>
              <a:gd name="connsiteY1015" fmla="*/ 69692 h 243799"/>
              <a:gd name="connsiteX1016" fmla="*/ 513514 w 742316"/>
              <a:gd name="connsiteY1016" fmla="*/ 68340 h 243799"/>
              <a:gd name="connsiteX1017" fmla="*/ 514588 w 742316"/>
              <a:gd name="connsiteY1017" fmla="*/ 71484 h 243799"/>
              <a:gd name="connsiteX1018" fmla="*/ 517058 w 742316"/>
              <a:gd name="connsiteY1018" fmla="*/ 78710 h 243799"/>
              <a:gd name="connsiteX1019" fmla="*/ 526456 w 742316"/>
              <a:gd name="connsiteY1019" fmla="*/ 83895 h 243799"/>
              <a:gd name="connsiteX1020" fmla="*/ 528800 w 742316"/>
              <a:gd name="connsiteY1020" fmla="*/ 80272 h 243799"/>
              <a:gd name="connsiteX1021" fmla="*/ 529033 w 742316"/>
              <a:gd name="connsiteY1021" fmla="*/ 79451 h 243799"/>
              <a:gd name="connsiteX1022" fmla="*/ 530083 w 742316"/>
              <a:gd name="connsiteY1022" fmla="*/ 79451 h 243799"/>
              <a:gd name="connsiteX1023" fmla="*/ 530083 w 742316"/>
              <a:gd name="connsiteY1023" fmla="*/ 75745 h 243799"/>
              <a:gd name="connsiteX1024" fmla="*/ 529033 w 742316"/>
              <a:gd name="connsiteY1024" fmla="*/ 79451 h 243799"/>
              <a:gd name="connsiteX1025" fmla="*/ 526373 w 742316"/>
              <a:gd name="connsiteY1025" fmla="*/ 79451 h 243799"/>
              <a:gd name="connsiteX1026" fmla="*/ 522829 w 742316"/>
              <a:gd name="connsiteY1026" fmla="*/ 72042 h 243799"/>
              <a:gd name="connsiteX1027" fmla="*/ 521748 w 742316"/>
              <a:gd name="connsiteY1027" fmla="*/ 71484 h 243799"/>
              <a:gd name="connsiteX1028" fmla="*/ 515656 w 742316"/>
              <a:gd name="connsiteY1028" fmla="*/ 68340 h 243799"/>
              <a:gd name="connsiteX1029" fmla="*/ 513514 w 742316"/>
              <a:gd name="connsiteY1029" fmla="*/ 68340 h 243799"/>
              <a:gd name="connsiteX1030" fmla="*/ 592940 w 742316"/>
              <a:gd name="connsiteY1030" fmla="*/ 65976 h 243799"/>
              <a:gd name="connsiteX1031" fmla="*/ 593039 w 742316"/>
              <a:gd name="connsiteY1031" fmla="*/ 66345 h 243799"/>
              <a:gd name="connsiteX1032" fmla="*/ 592047 w 742316"/>
              <a:gd name="connsiteY1032" fmla="*/ 68944 h 243799"/>
              <a:gd name="connsiteX1033" fmla="*/ 589082 w 742316"/>
              <a:gd name="connsiteY1033" fmla="*/ 68944 h 243799"/>
              <a:gd name="connsiteX1034" fmla="*/ 588570 w 742316"/>
              <a:gd name="connsiteY1034" fmla="*/ 68944 h 243799"/>
              <a:gd name="connsiteX1035" fmla="*/ 585139 w 742316"/>
              <a:gd name="connsiteY1035" fmla="*/ 66012 h 243799"/>
              <a:gd name="connsiteX1036" fmla="*/ 591191 w 742316"/>
              <a:gd name="connsiteY1036" fmla="*/ 66406 h 243799"/>
              <a:gd name="connsiteX1037" fmla="*/ 609065 w 742316"/>
              <a:gd name="connsiteY1037" fmla="*/ 63657 h 243799"/>
              <a:gd name="connsiteX1038" fmla="*/ 609752 w 742316"/>
              <a:gd name="connsiteY1038" fmla="*/ 63657 h 243799"/>
              <a:gd name="connsiteX1039" fmla="*/ 621439 w 742316"/>
              <a:gd name="connsiteY1039" fmla="*/ 65063 h 243799"/>
              <a:gd name="connsiteX1040" fmla="*/ 621199 w 742316"/>
              <a:gd name="connsiteY1040" fmla="*/ 65689 h 243799"/>
              <a:gd name="connsiteX1041" fmla="*/ 621703 w 742316"/>
              <a:gd name="connsiteY1041" fmla="*/ 68944 h 243799"/>
              <a:gd name="connsiteX1042" fmla="*/ 621741 w 742316"/>
              <a:gd name="connsiteY1042" fmla="*/ 69188 h 243799"/>
              <a:gd name="connsiteX1043" fmla="*/ 620668 w 742316"/>
              <a:gd name="connsiteY1043" fmla="*/ 71840 h 243799"/>
              <a:gd name="connsiteX1044" fmla="*/ 615143 w 742316"/>
              <a:gd name="connsiteY1044" fmla="*/ 68944 h 243799"/>
              <a:gd name="connsiteX1045" fmla="*/ 607760 w 742316"/>
              <a:gd name="connsiteY1045" fmla="*/ 65074 h 243799"/>
              <a:gd name="connsiteX1046" fmla="*/ 649916 w 742316"/>
              <a:gd name="connsiteY1046" fmla="*/ 62590 h 243799"/>
              <a:gd name="connsiteX1047" fmla="*/ 649996 w 742316"/>
              <a:gd name="connsiteY1047" fmla="*/ 62906 h 243799"/>
              <a:gd name="connsiteX1048" fmla="*/ 648149 w 742316"/>
              <a:gd name="connsiteY1048" fmla="*/ 72272 h 243799"/>
              <a:gd name="connsiteX1049" fmla="*/ 633800 w 742316"/>
              <a:gd name="connsiteY1049" fmla="*/ 72272 h 243799"/>
              <a:gd name="connsiteX1050" fmla="*/ 633378 w 742316"/>
              <a:gd name="connsiteY1050" fmla="*/ 72272 h 243799"/>
              <a:gd name="connsiteX1051" fmla="*/ 638885 w 742316"/>
              <a:gd name="connsiteY1051" fmla="*/ 64291 h 243799"/>
              <a:gd name="connsiteX1052" fmla="*/ 641759 w 742316"/>
              <a:gd name="connsiteY1052" fmla="*/ 64291 h 243799"/>
              <a:gd name="connsiteX1053" fmla="*/ 643499 w 742316"/>
              <a:gd name="connsiteY1053" fmla="*/ 64291 h 243799"/>
              <a:gd name="connsiteX1054" fmla="*/ 648350 w 742316"/>
              <a:gd name="connsiteY1054" fmla="*/ 64291 h 243799"/>
              <a:gd name="connsiteX1055" fmla="*/ 517814 w 742316"/>
              <a:gd name="connsiteY1055" fmla="*/ 62388 h 243799"/>
              <a:gd name="connsiteX1056" fmla="*/ 521769 w 742316"/>
              <a:gd name="connsiteY1056" fmla="*/ 62388 h 243799"/>
              <a:gd name="connsiteX1057" fmla="*/ 520270 w 742316"/>
              <a:gd name="connsiteY1057" fmla="*/ 65397 h 243799"/>
              <a:gd name="connsiteX1058" fmla="*/ 649336 w 742316"/>
              <a:gd name="connsiteY1058" fmla="*/ 60303 h 243799"/>
              <a:gd name="connsiteX1059" fmla="*/ 650881 w 742316"/>
              <a:gd name="connsiteY1059" fmla="*/ 61542 h 243799"/>
              <a:gd name="connsiteX1060" fmla="*/ 649916 w 742316"/>
              <a:gd name="connsiteY1060" fmla="*/ 62590 h 243799"/>
              <a:gd name="connsiteX1061" fmla="*/ 588823 w 742316"/>
              <a:gd name="connsiteY1061" fmla="*/ 59072 h 243799"/>
              <a:gd name="connsiteX1062" fmla="*/ 591193 w 742316"/>
              <a:gd name="connsiteY1062" fmla="*/ 59449 h 243799"/>
              <a:gd name="connsiteX1063" fmla="*/ 591441 w 742316"/>
              <a:gd name="connsiteY1063" fmla="*/ 60376 h 243799"/>
              <a:gd name="connsiteX1064" fmla="*/ 589082 w 742316"/>
              <a:gd name="connsiteY1064" fmla="*/ 59850 h 243799"/>
              <a:gd name="connsiteX1065" fmla="*/ 647665 w 742316"/>
              <a:gd name="connsiteY1065" fmla="*/ 56045 h 243799"/>
              <a:gd name="connsiteX1066" fmla="*/ 648279 w 742316"/>
              <a:gd name="connsiteY1066" fmla="*/ 56136 h 243799"/>
              <a:gd name="connsiteX1067" fmla="*/ 649336 w 742316"/>
              <a:gd name="connsiteY1067" fmla="*/ 60303 h 243799"/>
              <a:gd name="connsiteX1068" fmla="*/ 648772 w 742316"/>
              <a:gd name="connsiteY1068" fmla="*/ 59850 h 243799"/>
              <a:gd name="connsiteX1069" fmla="*/ 646301 w 742316"/>
              <a:gd name="connsiteY1069" fmla="*/ 57242 h 243799"/>
              <a:gd name="connsiteX1070" fmla="*/ 365296 w 742316"/>
              <a:gd name="connsiteY1070" fmla="*/ 55391 h 243799"/>
              <a:gd name="connsiteX1071" fmla="*/ 365302 w 742316"/>
              <a:gd name="connsiteY1071" fmla="*/ 55391 h 243799"/>
              <a:gd name="connsiteX1072" fmla="*/ 367408 w 742316"/>
              <a:gd name="connsiteY1072" fmla="*/ 57910 h 243799"/>
              <a:gd name="connsiteX1073" fmla="*/ 367164 w 742316"/>
              <a:gd name="connsiteY1073" fmla="*/ 57890 h 243799"/>
              <a:gd name="connsiteX1074" fmla="*/ 525793 w 742316"/>
              <a:gd name="connsiteY1074" fmla="*/ 48870 h 243799"/>
              <a:gd name="connsiteX1075" fmla="*/ 526099 w 742316"/>
              <a:gd name="connsiteY1075" fmla="*/ 49894 h 243799"/>
              <a:gd name="connsiteX1076" fmla="*/ 528020 w 742316"/>
              <a:gd name="connsiteY1076" fmla="*/ 56321 h 243799"/>
              <a:gd name="connsiteX1077" fmla="*/ 532587 w 742316"/>
              <a:gd name="connsiteY1077" fmla="*/ 56321 h 243799"/>
              <a:gd name="connsiteX1078" fmla="*/ 535482 w 742316"/>
              <a:gd name="connsiteY1078" fmla="*/ 60048 h 243799"/>
              <a:gd name="connsiteX1079" fmla="*/ 533142 w 742316"/>
              <a:gd name="connsiteY1079" fmla="*/ 60048 h 243799"/>
              <a:gd name="connsiteX1080" fmla="*/ 535482 w 742316"/>
              <a:gd name="connsiteY1080" fmla="*/ 61912 h 243799"/>
              <a:gd name="connsiteX1081" fmla="*/ 537487 w 742316"/>
              <a:gd name="connsiteY1081" fmla="*/ 61912 h 243799"/>
              <a:gd name="connsiteX1082" fmla="*/ 542386 w 742316"/>
              <a:gd name="connsiteY1082" fmla="*/ 61912 h 243799"/>
              <a:gd name="connsiteX1083" fmla="*/ 528132 w 742316"/>
              <a:gd name="connsiteY1083" fmla="*/ 48870 h 243799"/>
              <a:gd name="connsiteX1084" fmla="*/ 525793 w 742316"/>
              <a:gd name="connsiteY1084" fmla="*/ 48870 h 243799"/>
              <a:gd name="connsiteX1085" fmla="*/ 573474 w 742316"/>
              <a:gd name="connsiteY1085" fmla="*/ 48852 h 243799"/>
              <a:gd name="connsiteX1086" fmla="*/ 574528 w 742316"/>
              <a:gd name="connsiteY1086" fmla="*/ 48852 h 243799"/>
              <a:gd name="connsiteX1087" fmla="*/ 576546 w 742316"/>
              <a:gd name="connsiteY1087" fmla="*/ 49403 h 243799"/>
              <a:gd name="connsiteX1088" fmla="*/ 489530 w 742316"/>
              <a:gd name="connsiteY1088" fmla="*/ 46739 h 243799"/>
              <a:gd name="connsiteX1089" fmla="*/ 484047 w 742316"/>
              <a:gd name="connsiteY1089" fmla="*/ 46950 h 243799"/>
              <a:gd name="connsiteX1090" fmla="*/ 489319 w 742316"/>
              <a:gd name="connsiteY1090" fmla="*/ 46950 h 243799"/>
              <a:gd name="connsiteX1091" fmla="*/ 140246 w 742316"/>
              <a:gd name="connsiteY1091" fmla="*/ 45893 h 243799"/>
              <a:gd name="connsiteX1092" fmla="*/ 186658 w 742316"/>
              <a:gd name="connsiteY1092" fmla="*/ 48008 h 243799"/>
              <a:gd name="connsiteX1093" fmla="*/ 216180 w 742316"/>
              <a:gd name="connsiteY1093" fmla="*/ 50334 h 243799"/>
              <a:gd name="connsiteX1094" fmla="*/ 218714 w 742316"/>
              <a:gd name="connsiteY1094" fmla="*/ 51603 h 243799"/>
              <a:gd name="connsiteX1095" fmla="*/ 205841 w 742316"/>
              <a:gd name="connsiteY1095" fmla="*/ 51603 h 243799"/>
              <a:gd name="connsiteX1096" fmla="*/ 198252 w 742316"/>
              <a:gd name="connsiteY1096" fmla="*/ 51603 h 243799"/>
              <a:gd name="connsiteX1097" fmla="*/ 152274 w 742316"/>
              <a:gd name="connsiteY1097" fmla="*/ 51603 h 243799"/>
              <a:gd name="connsiteX1098" fmla="*/ 114946 w 742316"/>
              <a:gd name="connsiteY1098" fmla="*/ 47373 h 243799"/>
              <a:gd name="connsiteX1099" fmla="*/ 106079 w 742316"/>
              <a:gd name="connsiteY1099" fmla="*/ 47373 h 243799"/>
              <a:gd name="connsiteX1100" fmla="*/ 98068 w 742316"/>
              <a:gd name="connsiteY1100" fmla="*/ 47373 h 243799"/>
              <a:gd name="connsiteX1101" fmla="*/ 140246 w 742316"/>
              <a:gd name="connsiteY1101" fmla="*/ 45893 h 243799"/>
              <a:gd name="connsiteX1102" fmla="*/ 635906 w 742316"/>
              <a:gd name="connsiteY1102" fmla="*/ 44411 h 243799"/>
              <a:gd name="connsiteX1103" fmla="*/ 637593 w 742316"/>
              <a:gd name="connsiteY1103" fmla="*/ 44411 h 243799"/>
              <a:gd name="connsiteX1104" fmla="*/ 652779 w 742316"/>
              <a:gd name="connsiteY1104" fmla="*/ 47372 h 243799"/>
              <a:gd name="connsiteX1105" fmla="*/ 660794 w 742316"/>
              <a:gd name="connsiteY1105" fmla="*/ 49486 h 243799"/>
              <a:gd name="connsiteX1106" fmla="*/ 640757 w 742316"/>
              <a:gd name="connsiteY1106" fmla="*/ 49486 h 243799"/>
              <a:gd name="connsiteX1107" fmla="*/ 641811 w 742316"/>
              <a:gd name="connsiteY1107" fmla="*/ 51601 h 243799"/>
              <a:gd name="connsiteX1108" fmla="*/ 648561 w 742316"/>
              <a:gd name="connsiteY1108" fmla="*/ 54562 h 243799"/>
              <a:gd name="connsiteX1109" fmla="*/ 653201 w 742316"/>
              <a:gd name="connsiteY1109" fmla="*/ 54562 h 243799"/>
              <a:gd name="connsiteX1110" fmla="*/ 655521 w 742316"/>
              <a:gd name="connsiteY1110" fmla="*/ 54562 h 243799"/>
              <a:gd name="connsiteX1111" fmla="*/ 655521 w 742316"/>
              <a:gd name="connsiteY1111" fmla="*/ 56889 h 243799"/>
              <a:gd name="connsiteX1112" fmla="*/ 653412 w 742316"/>
              <a:gd name="connsiteY1112" fmla="*/ 56889 h 243799"/>
              <a:gd name="connsiteX1113" fmla="*/ 648279 w 742316"/>
              <a:gd name="connsiteY1113" fmla="*/ 56136 h 243799"/>
              <a:gd name="connsiteX1114" fmla="*/ 648149 w 742316"/>
              <a:gd name="connsiteY1114" fmla="*/ 55621 h 243799"/>
              <a:gd name="connsiteX1115" fmla="*/ 647665 w 742316"/>
              <a:gd name="connsiteY1115" fmla="*/ 56045 h 243799"/>
              <a:gd name="connsiteX1116" fmla="*/ 644764 w 742316"/>
              <a:gd name="connsiteY1116" fmla="*/ 55620 h 243799"/>
              <a:gd name="connsiteX1117" fmla="*/ 646301 w 742316"/>
              <a:gd name="connsiteY1117" fmla="*/ 57242 h 243799"/>
              <a:gd name="connsiteX1118" fmla="*/ 639841 w 742316"/>
              <a:gd name="connsiteY1118" fmla="*/ 62906 h 243799"/>
              <a:gd name="connsiteX1119" fmla="*/ 638885 w 742316"/>
              <a:gd name="connsiteY1119" fmla="*/ 64291 h 243799"/>
              <a:gd name="connsiteX1120" fmla="*/ 637804 w 742316"/>
              <a:gd name="connsiteY1120" fmla="*/ 64291 h 243799"/>
              <a:gd name="connsiteX1121" fmla="*/ 625571 w 742316"/>
              <a:gd name="connsiteY1121" fmla="*/ 65560 h 243799"/>
              <a:gd name="connsiteX1122" fmla="*/ 621439 w 742316"/>
              <a:gd name="connsiteY1122" fmla="*/ 65063 h 243799"/>
              <a:gd name="connsiteX1123" fmla="*/ 623320 w 742316"/>
              <a:gd name="connsiteY1123" fmla="*/ 60153 h 243799"/>
              <a:gd name="connsiteX1124" fmla="*/ 623320 w 742316"/>
              <a:gd name="connsiteY1124" fmla="*/ 55845 h 243799"/>
              <a:gd name="connsiteX1125" fmla="*/ 617130 w 742316"/>
              <a:gd name="connsiteY1125" fmla="*/ 55845 h 243799"/>
              <a:gd name="connsiteX1126" fmla="*/ 610590 w 742316"/>
              <a:gd name="connsiteY1126" fmla="*/ 61998 h 243799"/>
              <a:gd name="connsiteX1127" fmla="*/ 609065 w 742316"/>
              <a:gd name="connsiteY1127" fmla="*/ 63657 h 243799"/>
              <a:gd name="connsiteX1128" fmla="*/ 602370 w 742316"/>
              <a:gd name="connsiteY1128" fmla="*/ 63657 h 243799"/>
              <a:gd name="connsiteX1129" fmla="*/ 592940 w 742316"/>
              <a:gd name="connsiteY1129" fmla="*/ 65976 h 243799"/>
              <a:gd name="connsiteX1130" fmla="*/ 591441 w 742316"/>
              <a:gd name="connsiteY1130" fmla="*/ 60376 h 243799"/>
              <a:gd name="connsiteX1131" fmla="*/ 594777 w 742316"/>
              <a:gd name="connsiteY1131" fmla="*/ 61119 h 243799"/>
              <a:gd name="connsiteX1132" fmla="*/ 599417 w 742316"/>
              <a:gd name="connsiteY1132" fmla="*/ 57735 h 243799"/>
              <a:gd name="connsiteX1133" fmla="*/ 597392 w 742316"/>
              <a:gd name="connsiteY1133" fmla="*/ 56043 h 243799"/>
              <a:gd name="connsiteX1134" fmla="*/ 596886 w 742316"/>
              <a:gd name="connsiteY1134" fmla="*/ 55620 h 243799"/>
              <a:gd name="connsiteX1135" fmla="*/ 593863 w 742316"/>
              <a:gd name="connsiteY1135" fmla="*/ 56043 h 243799"/>
              <a:gd name="connsiteX1136" fmla="*/ 588085 w 742316"/>
              <a:gd name="connsiteY1136" fmla="*/ 56851 h 243799"/>
              <a:gd name="connsiteX1137" fmla="*/ 588027 w 742316"/>
              <a:gd name="connsiteY1137" fmla="*/ 56677 h 243799"/>
              <a:gd name="connsiteX1138" fmla="*/ 587576 w 742316"/>
              <a:gd name="connsiteY1138" fmla="*/ 56567 h 243799"/>
              <a:gd name="connsiteX1139" fmla="*/ 586551 w 742316"/>
              <a:gd name="connsiteY1139" fmla="*/ 55197 h 243799"/>
              <a:gd name="connsiteX1140" fmla="*/ 582122 w 742316"/>
              <a:gd name="connsiteY1140" fmla="*/ 52870 h 243799"/>
              <a:gd name="connsiteX1141" fmla="*/ 579169 w 742316"/>
              <a:gd name="connsiteY1141" fmla="*/ 50121 h 243799"/>
              <a:gd name="connsiteX1142" fmla="*/ 576546 w 742316"/>
              <a:gd name="connsiteY1142" fmla="*/ 49403 h 243799"/>
              <a:gd name="connsiteX1143" fmla="*/ 587605 w 742316"/>
              <a:gd name="connsiteY1143" fmla="*/ 51390 h 243799"/>
              <a:gd name="connsiteX1144" fmla="*/ 596042 w 742316"/>
              <a:gd name="connsiteY1144" fmla="*/ 53716 h 243799"/>
              <a:gd name="connsiteX1145" fmla="*/ 598784 w 742316"/>
              <a:gd name="connsiteY1145" fmla="*/ 53716 h 243799"/>
              <a:gd name="connsiteX1146" fmla="*/ 608275 w 742316"/>
              <a:gd name="connsiteY1146" fmla="*/ 53716 h 243799"/>
              <a:gd name="connsiteX1147" fmla="*/ 620930 w 742316"/>
              <a:gd name="connsiteY1147" fmla="*/ 50967 h 243799"/>
              <a:gd name="connsiteX1148" fmla="*/ 623461 w 742316"/>
              <a:gd name="connsiteY1148" fmla="*/ 50967 h 243799"/>
              <a:gd name="connsiteX1149" fmla="*/ 629156 w 742316"/>
              <a:gd name="connsiteY1149" fmla="*/ 50967 h 243799"/>
              <a:gd name="connsiteX1150" fmla="*/ 643077 w 742316"/>
              <a:gd name="connsiteY1150" fmla="*/ 48217 h 243799"/>
              <a:gd name="connsiteX1151" fmla="*/ 639491 w 742316"/>
              <a:gd name="connsiteY1151" fmla="*/ 46103 h 243799"/>
              <a:gd name="connsiteX1152" fmla="*/ 635906 w 742316"/>
              <a:gd name="connsiteY1152" fmla="*/ 46103 h 243799"/>
              <a:gd name="connsiteX1153" fmla="*/ 635906 w 742316"/>
              <a:gd name="connsiteY1153" fmla="*/ 44411 h 243799"/>
              <a:gd name="connsiteX1154" fmla="*/ 155859 w 742316"/>
              <a:gd name="connsiteY1154" fmla="*/ 36589 h 243799"/>
              <a:gd name="connsiteX1155" fmla="*/ 220190 w 742316"/>
              <a:gd name="connsiteY1155" fmla="*/ 40818 h 243799"/>
              <a:gd name="connsiteX1156" fmla="*/ 156914 w 742316"/>
              <a:gd name="connsiteY1156" fmla="*/ 38069 h 243799"/>
              <a:gd name="connsiteX1157" fmla="*/ 560820 w 742316"/>
              <a:gd name="connsiteY1157" fmla="*/ 35263 h 243799"/>
              <a:gd name="connsiteX1158" fmla="*/ 577426 w 742316"/>
              <a:gd name="connsiteY1158" fmla="*/ 35263 h 243799"/>
              <a:gd name="connsiteX1159" fmla="*/ 577426 w 742316"/>
              <a:gd name="connsiteY1159" fmla="*/ 38959 h 243799"/>
              <a:gd name="connsiteX1160" fmla="*/ 560820 w 742316"/>
              <a:gd name="connsiteY1160" fmla="*/ 35263 h 243799"/>
              <a:gd name="connsiteX1161" fmla="*/ 371350 w 742316"/>
              <a:gd name="connsiteY1161" fmla="*/ 32146 h 243799"/>
              <a:gd name="connsiteX1162" fmla="*/ 371988 w 742316"/>
              <a:gd name="connsiteY1162" fmla="*/ 32146 h 243799"/>
              <a:gd name="connsiteX1163" fmla="*/ 371832 w 742316"/>
              <a:gd name="connsiteY1163" fmla="*/ 32278 h 243799"/>
              <a:gd name="connsiteX1164" fmla="*/ 631691 w 742316"/>
              <a:gd name="connsiteY1164" fmla="*/ 31302 h 243799"/>
              <a:gd name="connsiteX1165" fmla="*/ 634855 w 742316"/>
              <a:gd name="connsiteY1165" fmla="*/ 31302 h 243799"/>
              <a:gd name="connsiteX1166" fmla="*/ 633589 w 742316"/>
              <a:gd name="connsiteY1166" fmla="*/ 32360 h 243799"/>
              <a:gd name="connsiteX1167" fmla="*/ 631691 w 742316"/>
              <a:gd name="connsiteY1167" fmla="*/ 31302 h 243799"/>
              <a:gd name="connsiteX1168" fmla="*/ 521379 w 742316"/>
              <a:gd name="connsiteY1168" fmla="*/ 29608 h 243799"/>
              <a:gd name="connsiteX1169" fmla="*/ 532979 w 742316"/>
              <a:gd name="connsiteY1169" fmla="*/ 29608 h 243799"/>
              <a:gd name="connsiteX1170" fmla="*/ 532979 w 742316"/>
              <a:gd name="connsiteY1170" fmla="*/ 30243 h 243799"/>
              <a:gd name="connsiteX1171" fmla="*/ 521379 w 742316"/>
              <a:gd name="connsiteY1171" fmla="*/ 29608 h 243799"/>
              <a:gd name="connsiteX1172" fmla="*/ 405414 w 742316"/>
              <a:gd name="connsiteY1172" fmla="*/ 18832 h 243799"/>
              <a:gd name="connsiteX1173" fmla="*/ 405520 w 742316"/>
              <a:gd name="connsiteY1173" fmla="*/ 18832 h 243799"/>
              <a:gd name="connsiteX1174" fmla="*/ 406264 w 742316"/>
              <a:gd name="connsiteY1174" fmla="*/ 18832 h 243799"/>
              <a:gd name="connsiteX1175" fmla="*/ 408460 w 742316"/>
              <a:gd name="connsiteY1175" fmla="*/ 21901 h 243799"/>
              <a:gd name="connsiteX1176" fmla="*/ 409433 w 742316"/>
              <a:gd name="connsiteY1176" fmla="*/ 23655 h 243799"/>
              <a:gd name="connsiteX1177" fmla="*/ 410019 w 742316"/>
              <a:gd name="connsiteY1177" fmla="*/ 24312 h 243799"/>
              <a:gd name="connsiteX1178" fmla="*/ 412233 w 742316"/>
              <a:gd name="connsiteY1178" fmla="*/ 27382 h 243799"/>
              <a:gd name="connsiteX1179" fmla="*/ 412588 w 742316"/>
              <a:gd name="connsiteY1179" fmla="*/ 27908 h 243799"/>
              <a:gd name="connsiteX1180" fmla="*/ 414318 w 742316"/>
              <a:gd name="connsiteY1180" fmla="*/ 28096 h 243799"/>
              <a:gd name="connsiteX1181" fmla="*/ 414304 w 742316"/>
              <a:gd name="connsiteY1181" fmla="*/ 28039 h 243799"/>
              <a:gd name="connsiteX1182" fmla="*/ 415843 w 742316"/>
              <a:gd name="connsiteY1182" fmla="*/ 25846 h 243799"/>
              <a:gd name="connsiteX1183" fmla="*/ 417987 w 742316"/>
              <a:gd name="connsiteY1183" fmla="*/ 26944 h 243799"/>
              <a:gd name="connsiteX1184" fmla="*/ 419394 w 742316"/>
              <a:gd name="connsiteY1184" fmla="*/ 28337 h 243799"/>
              <a:gd name="connsiteX1185" fmla="*/ 430472 w 742316"/>
              <a:gd name="connsiteY1185" fmla="*/ 28337 h 243799"/>
              <a:gd name="connsiteX1186" fmla="*/ 447134 w 742316"/>
              <a:gd name="connsiteY1186" fmla="*/ 30452 h 243799"/>
              <a:gd name="connsiteX1187" fmla="*/ 469703 w 742316"/>
              <a:gd name="connsiteY1187" fmla="*/ 32990 h 243799"/>
              <a:gd name="connsiteX1188" fmla="*/ 476874 w 742316"/>
              <a:gd name="connsiteY1188" fmla="*/ 32990 h 243799"/>
              <a:gd name="connsiteX1189" fmla="*/ 482509 w 742316"/>
              <a:gd name="connsiteY1189" fmla="*/ 33838 h 243799"/>
              <a:gd name="connsiteX1190" fmla="*/ 497965 w 742316"/>
              <a:gd name="connsiteY1190" fmla="*/ 36162 h 243799"/>
              <a:gd name="connsiteX1191" fmla="*/ 499751 w 742316"/>
              <a:gd name="connsiteY1191" fmla="*/ 36041 h 243799"/>
              <a:gd name="connsiteX1192" fmla="*/ 500918 w 742316"/>
              <a:gd name="connsiteY1192" fmla="*/ 34682 h 243799"/>
              <a:gd name="connsiteX1193" fmla="*/ 505348 w 742316"/>
              <a:gd name="connsiteY1193" fmla="*/ 36162 h 243799"/>
              <a:gd name="connsiteX1194" fmla="*/ 506402 w 742316"/>
              <a:gd name="connsiteY1194" fmla="*/ 36162 h 243799"/>
              <a:gd name="connsiteX1195" fmla="*/ 504715 w 742316"/>
              <a:gd name="connsiteY1195" fmla="*/ 35739 h 243799"/>
              <a:gd name="connsiteX1196" fmla="*/ 511253 w 742316"/>
              <a:gd name="connsiteY1196" fmla="*/ 36797 h 243799"/>
              <a:gd name="connsiteX1197" fmla="*/ 513152 w 742316"/>
              <a:gd name="connsiteY1197" fmla="*/ 36797 h 243799"/>
              <a:gd name="connsiteX1198" fmla="*/ 531501 w 742316"/>
              <a:gd name="connsiteY1198" fmla="*/ 40392 h 243799"/>
              <a:gd name="connsiteX1199" fmla="*/ 537618 w 742316"/>
              <a:gd name="connsiteY1199" fmla="*/ 42507 h 243799"/>
              <a:gd name="connsiteX1200" fmla="*/ 516526 w 742316"/>
              <a:gd name="connsiteY1200" fmla="*/ 42507 h 243799"/>
              <a:gd name="connsiteX1201" fmla="*/ 504715 w 742316"/>
              <a:gd name="connsiteY1201" fmla="*/ 42507 h 243799"/>
              <a:gd name="connsiteX1202" fmla="*/ 513995 w 742316"/>
              <a:gd name="connsiteY1202" fmla="*/ 45045 h 243799"/>
              <a:gd name="connsiteX1203" fmla="*/ 525174 w 742316"/>
              <a:gd name="connsiteY1203" fmla="*/ 45045 h 243799"/>
              <a:gd name="connsiteX1204" fmla="*/ 540150 w 742316"/>
              <a:gd name="connsiteY1204" fmla="*/ 46096 h 243799"/>
              <a:gd name="connsiteX1205" fmla="*/ 540150 w 742316"/>
              <a:gd name="connsiteY1205" fmla="*/ 30664 h 243799"/>
              <a:gd name="connsiteX1206" fmla="*/ 556758 w 742316"/>
              <a:gd name="connsiteY1206" fmla="*/ 30664 h 243799"/>
              <a:gd name="connsiteX1207" fmla="*/ 541287 w 742316"/>
              <a:gd name="connsiteY1207" fmla="*/ 46176 h 243799"/>
              <a:gd name="connsiteX1208" fmla="*/ 546266 w 742316"/>
              <a:gd name="connsiteY1208" fmla="*/ 46526 h 243799"/>
              <a:gd name="connsiteX1209" fmla="*/ 562928 w 742316"/>
              <a:gd name="connsiteY1209" fmla="*/ 49275 h 243799"/>
              <a:gd name="connsiteX1210" fmla="*/ 572419 w 742316"/>
              <a:gd name="connsiteY1210" fmla="*/ 52870 h 243799"/>
              <a:gd name="connsiteX1211" fmla="*/ 587576 w 742316"/>
              <a:gd name="connsiteY1211" fmla="*/ 56567 h 243799"/>
              <a:gd name="connsiteX1212" fmla="*/ 587816 w 742316"/>
              <a:gd name="connsiteY1212" fmla="*/ 56889 h 243799"/>
              <a:gd name="connsiteX1213" fmla="*/ 588085 w 742316"/>
              <a:gd name="connsiteY1213" fmla="*/ 56851 h 243799"/>
              <a:gd name="connsiteX1214" fmla="*/ 588823 w 742316"/>
              <a:gd name="connsiteY1214" fmla="*/ 59072 h 243799"/>
              <a:gd name="connsiteX1215" fmla="*/ 576428 w 742316"/>
              <a:gd name="connsiteY1215" fmla="*/ 57100 h 243799"/>
              <a:gd name="connsiteX1216" fmla="*/ 583810 w 742316"/>
              <a:gd name="connsiteY1216" fmla="*/ 64876 h 243799"/>
              <a:gd name="connsiteX1217" fmla="*/ 585139 w 742316"/>
              <a:gd name="connsiteY1217" fmla="*/ 66012 h 243799"/>
              <a:gd name="connsiteX1218" fmla="*/ 558710 w 742316"/>
              <a:gd name="connsiteY1218" fmla="*/ 64291 h 243799"/>
              <a:gd name="connsiteX1219" fmla="*/ 557022 w 742316"/>
              <a:gd name="connsiteY1219" fmla="*/ 64291 h 243799"/>
              <a:gd name="connsiteX1220" fmla="*/ 561241 w 742316"/>
              <a:gd name="connsiteY1220" fmla="*/ 66829 h 243799"/>
              <a:gd name="connsiteX1221" fmla="*/ 577481 w 742316"/>
              <a:gd name="connsiteY1221" fmla="*/ 68944 h 243799"/>
              <a:gd name="connsiteX1222" fmla="*/ 588570 w 742316"/>
              <a:gd name="connsiteY1222" fmla="*/ 68944 h 243799"/>
              <a:gd name="connsiteX1223" fmla="*/ 591193 w 742316"/>
              <a:gd name="connsiteY1223" fmla="*/ 71186 h 243799"/>
              <a:gd name="connsiteX1224" fmla="*/ 592047 w 742316"/>
              <a:gd name="connsiteY1224" fmla="*/ 68944 h 243799"/>
              <a:gd name="connsiteX1225" fmla="*/ 598995 w 742316"/>
              <a:gd name="connsiteY1225" fmla="*/ 68944 h 243799"/>
              <a:gd name="connsiteX1226" fmla="*/ 607853 w 742316"/>
              <a:gd name="connsiteY1226" fmla="*/ 68944 h 243799"/>
              <a:gd name="connsiteX1227" fmla="*/ 612494 w 742316"/>
              <a:gd name="connsiteY1227" fmla="*/ 72963 h 243799"/>
              <a:gd name="connsiteX1228" fmla="*/ 612494 w 742316"/>
              <a:gd name="connsiteY1228" fmla="*/ 75205 h 243799"/>
              <a:gd name="connsiteX1229" fmla="*/ 609541 w 742316"/>
              <a:gd name="connsiteY1229" fmla="*/ 74020 h 243799"/>
              <a:gd name="connsiteX1230" fmla="*/ 612494 w 742316"/>
              <a:gd name="connsiteY1230" fmla="*/ 75289 h 243799"/>
              <a:gd name="connsiteX1231" fmla="*/ 612494 w 742316"/>
              <a:gd name="connsiteY1231" fmla="*/ 75205 h 243799"/>
              <a:gd name="connsiteX1232" fmla="*/ 612705 w 742316"/>
              <a:gd name="connsiteY1232" fmla="*/ 75289 h 243799"/>
              <a:gd name="connsiteX1233" fmla="*/ 618188 w 742316"/>
              <a:gd name="connsiteY1233" fmla="*/ 78884 h 243799"/>
              <a:gd name="connsiteX1234" fmla="*/ 628946 w 742316"/>
              <a:gd name="connsiteY1234" fmla="*/ 81211 h 243799"/>
              <a:gd name="connsiteX1235" fmla="*/ 643921 w 742316"/>
              <a:gd name="connsiteY1235" fmla="*/ 81211 h 243799"/>
              <a:gd name="connsiteX1236" fmla="*/ 649194 w 742316"/>
              <a:gd name="connsiteY1236" fmla="*/ 82480 h 243799"/>
              <a:gd name="connsiteX1237" fmla="*/ 637382 w 742316"/>
              <a:gd name="connsiteY1237" fmla="*/ 82480 h 243799"/>
              <a:gd name="connsiteX1238" fmla="*/ 634875 w 742316"/>
              <a:gd name="connsiteY1238" fmla="*/ 82480 h 243799"/>
              <a:gd name="connsiteX1239" fmla="*/ 630842 w 742316"/>
              <a:gd name="connsiteY1239" fmla="*/ 83538 h 243799"/>
              <a:gd name="connsiteX1240" fmla="*/ 628945 w 742316"/>
              <a:gd name="connsiteY1240" fmla="*/ 83538 h 243799"/>
              <a:gd name="connsiteX1241" fmla="*/ 629849 w 742316"/>
              <a:gd name="connsiteY1241" fmla="*/ 82480 h 243799"/>
              <a:gd name="connsiteX1242" fmla="*/ 624938 w 742316"/>
              <a:gd name="connsiteY1242" fmla="*/ 82480 h 243799"/>
              <a:gd name="connsiteX1243" fmla="*/ 622407 w 742316"/>
              <a:gd name="connsiteY1243" fmla="*/ 85864 h 243799"/>
              <a:gd name="connsiteX1244" fmla="*/ 629578 w 742316"/>
              <a:gd name="connsiteY1244" fmla="*/ 87556 h 243799"/>
              <a:gd name="connsiteX1245" fmla="*/ 640757 w 742316"/>
              <a:gd name="connsiteY1245" fmla="*/ 87556 h 243799"/>
              <a:gd name="connsiteX1246" fmla="*/ 658474 w 742316"/>
              <a:gd name="connsiteY1246" fmla="*/ 89882 h 243799"/>
              <a:gd name="connsiteX1247" fmla="*/ 660794 w 742316"/>
              <a:gd name="connsiteY1247" fmla="*/ 89882 h 243799"/>
              <a:gd name="connsiteX1248" fmla="*/ 652568 w 742316"/>
              <a:gd name="connsiteY1248" fmla="*/ 91785 h 243799"/>
              <a:gd name="connsiteX1249" fmla="*/ 649615 w 742316"/>
              <a:gd name="connsiteY1249" fmla="*/ 91785 h 243799"/>
              <a:gd name="connsiteX1250" fmla="*/ 640757 w 742316"/>
              <a:gd name="connsiteY1250" fmla="*/ 91785 h 243799"/>
              <a:gd name="connsiteX1251" fmla="*/ 638648 w 742316"/>
              <a:gd name="connsiteY1251" fmla="*/ 91785 h 243799"/>
              <a:gd name="connsiteX1252" fmla="*/ 625782 w 742316"/>
              <a:gd name="connsiteY1252" fmla="*/ 90516 h 243799"/>
              <a:gd name="connsiteX1253" fmla="*/ 634640 w 742316"/>
              <a:gd name="connsiteY1253" fmla="*/ 92420 h 243799"/>
              <a:gd name="connsiteX1254" fmla="*/ 625360 w 742316"/>
              <a:gd name="connsiteY1254" fmla="*/ 94746 h 243799"/>
              <a:gd name="connsiteX1255" fmla="*/ 624202 w 742316"/>
              <a:gd name="connsiteY1255" fmla="*/ 94154 h 243799"/>
              <a:gd name="connsiteX1256" fmla="*/ 624086 w 742316"/>
              <a:gd name="connsiteY1256" fmla="*/ 93832 h 243799"/>
              <a:gd name="connsiteX1257" fmla="*/ 625360 w 742316"/>
              <a:gd name="connsiteY1257" fmla="*/ 93477 h 243799"/>
              <a:gd name="connsiteX1258" fmla="*/ 623793 w 742316"/>
              <a:gd name="connsiteY1258" fmla="*/ 93025 h 243799"/>
              <a:gd name="connsiteX1259" fmla="*/ 621295 w 742316"/>
              <a:gd name="connsiteY1259" fmla="*/ 86140 h 243799"/>
              <a:gd name="connsiteX1260" fmla="*/ 618367 w 742316"/>
              <a:gd name="connsiteY1260" fmla="*/ 82262 h 243799"/>
              <a:gd name="connsiteX1261" fmla="*/ 619183 w 742316"/>
              <a:gd name="connsiteY1261" fmla="*/ 80681 h 243799"/>
              <a:gd name="connsiteX1262" fmla="*/ 617173 w 742316"/>
              <a:gd name="connsiteY1262" fmla="*/ 80681 h 243799"/>
              <a:gd name="connsiteX1263" fmla="*/ 616166 w 742316"/>
              <a:gd name="connsiteY1263" fmla="*/ 79347 h 243799"/>
              <a:gd name="connsiteX1264" fmla="*/ 614608 w 742316"/>
              <a:gd name="connsiteY1264" fmla="*/ 80681 h 243799"/>
              <a:gd name="connsiteX1265" fmla="*/ 613156 w 742316"/>
              <a:gd name="connsiteY1265" fmla="*/ 80681 h 243799"/>
              <a:gd name="connsiteX1266" fmla="*/ 602610 w 742316"/>
              <a:gd name="connsiteY1266" fmla="*/ 80681 h 243799"/>
              <a:gd name="connsiteX1267" fmla="*/ 603844 w 742316"/>
              <a:gd name="connsiteY1267" fmla="*/ 84509 h 243799"/>
              <a:gd name="connsiteX1268" fmla="*/ 600893 w 742316"/>
              <a:gd name="connsiteY1268" fmla="*/ 83326 h 243799"/>
              <a:gd name="connsiteX1269" fmla="*/ 593089 w 742316"/>
              <a:gd name="connsiteY1269" fmla="*/ 83326 h 243799"/>
              <a:gd name="connsiteX1270" fmla="*/ 592288 w 742316"/>
              <a:gd name="connsiteY1270" fmla="*/ 83504 h 243799"/>
              <a:gd name="connsiteX1271" fmla="*/ 587394 w 742316"/>
              <a:gd name="connsiteY1271" fmla="*/ 84595 h 243799"/>
              <a:gd name="connsiteX1272" fmla="*/ 584020 w 742316"/>
              <a:gd name="connsiteY1272" fmla="*/ 84595 h 243799"/>
              <a:gd name="connsiteX1273" fmla="*/ 582122 w 742316"/>
              <a:gd name="connsiteY1273" fmla="*/ 84595 h 243799"/>
              <a:gd name="connsiteX1274" fmla="*/ 584231 w 742316"/>
              <a:gd name="connsiteY1274" fmla="*/ 85864 h 243799"/>
              <a:gd name="connsiteX1275" fmla="*/ 585918 w 742316"/>
              <a:gd name="connsiteY1275" fmla="*/ 85864 h 243799"/>
              <a:gd name="connsiteX1276" fmla="*/ 595409 w 742316"/>
              <a:gd name="connsiteY1276" fmla="*/ 87133 h 243799"/>
              <a:gd name="connsiteX1277" fmla="*/ 597518 w 742316"/>
              <a:gd name="connsiteY1277" fmla="*/ 87133 h 243799"/>
              <a:gd name="connsiteX1278" fmla="*/ 605098 w 742316"/>
              <a:gd name="connsiteY1278" fmla="*/ 88399 h 243799"/>
              <a:gd name="connsiteX1279" fmla="*/ 605153 w 742316"/>
              <a:gd name="connsiteY1279" fmla="*/ 88571 h 243799"/>
              <a:gd name="connsiteX1280" fmla="*/ 608509 w 742316"/>
              <a:gd name="connsiteY1280" fmla="*/ 92697 h 243799"/>
              <a:gd name="connsiteX1281" fmla="*/ 607855 w 742316"/>
              <a:gd name="connsiteY1281" fmla="*/ 94873 h 243799"/>
              <a:gd name="connsiteX1282" fmla="*/ 617081 w 742316"/>
              <a:gd name="connsiteY1282" fmla="*/ 94873 h 243799"/>
              <a:gd name="connsiteX1283" fmla="*/ 618973 w 742316"/>
              <a:gd name="connsiteY1283" fmla="*/ 95256 h 243799"/>
              <a:gd name="connsiteX1284" fmla="*/ 617767 w 742316"/>
              <a:gd name="connsiteY1284" fmla="*/ 95592 h 243799"/>
              <a:gd name="connsiteX1285" fmla="*/ 606588 w 742316"/>
              <a:gd name="connsiteY1285" fmla="*/ 97496 h 243799"/>
              <a:gd name="connsiteX1286" fmla="*/ 603213 w 742316"/>
              <a:gd name="connsiteY1286" fmla="*/ 97496 h 243799"/>
              <a:gd name="connsiteX1287" fmla="*/ 596042 w 742316"/>
              <a:gd name="connsiteY1287" fmla="*/ 98976 h 243799"/>
              <a:gd name="connsiteX1288" fmla="*/ 641390 w 742316"/>
              <a:gd name="connsiteY1288" fmla="*/ 98976 h 243799"/>
              <a:gd name="connsiteX1289" fmla="*/ 637804 w 742316"/>
              <a:gd name="connsiteY1289" fmla="*/ 96861 h 243799"/>
              <a:gd name="connsiteX1290" fmla="*/ 637804 w 742316"/>
              <a:gd name="connsiteY1290" fmla="*/ 95804 h 243799"/>
              <a:gd name="connsiteX1291" fmla="*/ 666700 w 742316"/>
              <a:gd name="connsiteY1291" fmla="*/ 95804 h 243799"/>
              <a:gd name="connsiteX1292" fmla="*/ 673027 w 742316"/>
              <a:gd name="connsiteY1292" fmla="*/ 95804 h 243799"/>
              <a:gd name="connsiteX1293" fmla="*/ 679144 w 742316"/>
              <a:gd name="connsiteY1293" fmla="*/ 95804 h 243799"/>
              <a:gd name="connsiteX1294" fmla="*/ 686104 w 742316"/>
              <a:gd name="connsiteY1294" fmla="*/ 97073 h 243799"/>
              <a:gd name="connsiteX1295" fmla="*/ 689268 w 742316"/>
              <a:gd name="connsiteY1295" fmla="*/ 98342 h 243799"/>
              <a:gd name="connsiteX1296" fmla="*/ 696017 w 742316"/>
              <a:gd name="connsiteY1296" fmla="*/ 101303 h 243799"/>
              <a:gd name="connsiteX1297" fmla="*/ 700025 w 742316"/>
              <a:gd name="connsiteY1297" fmla="*/ 101303 h 243799"/>
              <a:gd name="connsiteX1298" fmla="*/ 695174 w 742316"/>
              <a:gd name="connsiteY1298" fmla="*/ 103418 h 243799"/>
              <a:gd name="connsiteX1299" fmla="*/ 714156 w 742316"/>
              <a:gd name="connsiteY1299" fmla="*/ 105321 h 243799"/>
              <a:gd name="connsiteX1300" fmla="*/ 714156 w 742316"/>
              <a:gd name="connsiteY1300" fmla="*/ 107224 h 243799"/>
              <a:gd name="connsiteX1301" fmla="*/ 714156 w 742316"/>
              <a:gd name="connsiteY1301" fmla="*/ 109551 h 243799"/>
              <a:gd name="connsiteX1302" fmla="*/ 716687 w 742316"/>
              <a:gd name="connsiteY1302" fmla="*/ 111454 h 243799"/>
              <a:gd name="connsiteX1303" fmla="*/ 689901 w 742316"/>
              <a:gd name="connsiteY1303" fmla="*/ 113146 h 243799"/>
              <a:gd name="connsiteX1304" fmla="*/ 696228 w 742316"/>
              <a:gd name="connsiteY1304" fmla="*/ 114627 h 243799"/>
              <a:gd name="connsiteX1305" fmla="*/ 702345 w 742316"/>
              <a:gd name="connsiteY1305" fmla="*/ 116107 h 243799"/>
              <a:gd name="connsiteX1306" fmla="*/ 713313 w 742316"/>
              <a:gd name="connsiteY1306" fmla="*/ 118222 h 243799"/>
              <a:gd name="connsiteX1307" fmla="*/ 728499 w 742316"/>
              <a:gd name="connsiteY1307" fmla="*/ 121606 h 243799"/>
              <a:gd name="connsiteX1308" fmla="*/ 730608 w 742316"/>
              <a:gd name="connsiteY1308" fmla="*/ 121606 h 243799"/>
              <a:gd name="connsiteX1309" fmla="*/ 739255 w 742316"/>
              <a:gd name="connsiteY1309" fmla="*/ 123298 h 243799"/>
              <a:gd name="connsiteX1310" fmla="*/ 742314 w 742316"/>
              <a:gd name="connsiteY1310" fmla="*/ 126788 h 243799"/>
              <a:gd name="connsiteX1311" fmla="*/ 738834 w 742316"/>
              <a:gd name="connsiteY1311" fmla="*/ 129854 h 243799"/>
              <a:gd name="connsiteX1312" fmla="*/ 723858 w 742316"/>
              <a:gd name="connsiteY1312" fmla="*/ 132180 h 243799"/>
              <a:gd name="connsiteX1313" fmla="*/ 710149 w 742316"/>
              <a:gd name="connsiteY1313" fmla="*/ 135564 h 243799"/>
              <a:gd name="connsiteX1314" fmla="*/ 705509 w 742316"/>
              <a:gd name="connsiteY1314" fmla="*/ 135564 h 243799"/>
              <a:gd name="connsiteX1315" fmla="*/ 696439 w 742316"/>
              <a:gd name="connsiteY1315" fmla="*/ 137468 h 243799"/>
              <a:gd name="connsiteX1316" fmla="*/ 724491 w 742316"/>
              <a:gd name="connsiteY1316" fmla="*/ 138948 h 243799"/>
              <a:gd name="connsiteX1317" fmla="*/ 721749 w 742316"/>
              <a:gd name="connsiteY1317" fmla="*/ 141063 h 243799"/>
              <a:gd name="connsiteX1318" fmla="*/ 714578 w 742316"/>
              <a:gd name="connsiteY1318" fmla="*/ 141063 h 243799"/>
              <a:gd name="connsiteX1319" fmla="*/ 700657 w 742316"/>
              <a:gd name="connsiteY1319" fmla="*/ 147408 h 243799"/>
              <a:gd name="connsiteX1320" fmla="*/ 717742 w 742316"/>
              <a:gd name="connsiteY1320" fmla="*/ 147408 h 243799"/>
              <a:gd name="connsiteX1321" fmla="*/ 710992 w 742316"/>
              <a:gd name="connsiteY1321" fmla="*/ 151426 h 243799"/>
              <a:gd name="connsiteX1322" fmla="*/ 713945 w 742316"/>
              <a:gd name="connsiteY1322" fmla="*/ 153541 h 243799"/>
              <a:gd name="connsiteX1323" fmla="*/ 713945 w 742316"/>
              <a:gd name="connsiteY1323" fmla="*/ 154599 h 243799"/>
              <a:gd name="connsiteX1324" fmla="*/ 709305 w 742316"/>
              <a:gd name="connsiteY1324" fmla="*/ 157560 h 243799"/>
              <a:gd name="connsiteX1325" fmla="*/ 706563 w 742316"/>
              <a:gd name="connsiteY1325" fmla="*/ 158829 h 243799"/>
              <a:gd name="connsiteX1326" fmla="*/ 696650 w 742316"/>
              <a:gd name="connsiteY1326" fmla="*/ 162001 h 243799"/>
              <a:gd name="connsiteX1327" fmla="*/ 693697 w 742316"/>
              <a:gd name="connsiteY1327" fmla="*/ 162001 h 243799"/>
              <a:gd name="connsiteX1328" fmla="*/ 693697 w 742316"/>
              <a:gd name="connsiteY1328" fmla="*/ 163481 h 243799"/>
              <a:gd name="connsiteX1329" fmla="*/ 694963 w 742316"/>
              <a:gd name="connsiteY1329" fmla="*/ 163481 h 243799"/>
              <a:gd name="connsiteX1330" fmla="*/ 702978 w 742316"/>
              <a:gd name="connsiteY1330" fmla="*/ 163481 h 243799"/>
              <a:gd name="connsiteX1331" fmla="*/ 710992 w 742316"/>
              <a:gd name="connsiteY1331" fmla="*/ 163481 h 243799"/>
              <a:gd name="connsiteX1332" fmla="*/ 721116 w 742316"/>
              <a:gd name="connsiteY1332" fmla="*/ 163481 h 243799"/>
              <a:gd name="connsiteX1333" fmla="*/ 742208 w 742316"/>
              <a:gd name="connsiteY1333" fmla="*/ 161366 h 243799"/>
              <a:gd name="connsiteX1334" fmla="*/ 741428 w 742316"/>
              <a:gd name="connsiteY1334" fmla="*/ 162459 h 243799"/>
              <a:gd name="connsiteX1335" fmla="*/ 740099 w 742316"/>
              <a:gd name="connsiteY1335" fmla="*/ 162635 h 243799"/>
              <a:gd name="connsiteX1336" fmla="*/ 721960 w 742316"/>
              <a:gd name="connsiteY1336" fmla="*/ 164327 h 243799"/>
              <a:gd name="connsiteX1337" fmla="*/ 711625 w 742316"/>
              <a:gd name="connsiteY1337" fmla="*/ 167711 h 243799"/>
              <a:gd name="connsiteX1338" fmla="*/ 700868 w 742316"/>
              <a:gd name="connsiteY1338" fmla="*/ 169826 h 243799"/>
              <a:gd name="connsiteX1339" fmla="*/ 686948 w 742316"/>
              <a:gd name="connsiteY1339" fmla="*/ 171095 h 243799"/>
              <a:gd name="connsiteX1340" fmla="*/ 685682 w 742316"/>
              <a:gd name="connsiteY1340" fmla="*/ 171095 h 243799"/>
              <a:gd name="connsiteX1341" fmla="*/ 681464 w 742316"/>
              <a:gd name="connsiteY1341" fmla="*/ 173422 h 243799"/>
              <a:gd name="connsiteX1342" fmla="*/ 685893 w 742316"/>
              <a:gd name="connsiteY1342" fmla="*/ 174690 h 243799"/>
              <a:gd name="connsiteX1343" fmla="*/ 690112 w 742316"/>
              <a:gd name="connsiteY1343" fmla="*/ 177017 h 243799"/>
              <a:gd name="connsiteX1344" fmla="*/ 673238 w 742316"/>
              <a:gd name="connsiteY1344" fmla="*/ 179978 h 243799"/>
              <a:gd name="connsiteX1345" fmla="*/ 644764 w 742316"/>
              <a:gd name="connsiteY1345" fmla="*/ 183150 h 243799"/>
              <a:gd name="connsiteX1346" fmla="*/ 638648 w 742316"/>
              <a:gd name="connsiteY1346" fmla="*/ 183150 h 243799"/>
              <a:gd name="connsiteX1347" fmla="*/ 635906 w 742316"/>
              <a:gd name="connsiteY1347" fmla="*/ 183150 h 243799"/>
              <a:gd name="connsiteX1348" fmla="*/ 639913 w 742316"/>
              <a:gd name="connsiteY1348" fmla="*/ 185688 h 243799"/>
              <a:gd name="connsiteX1349" fmla="*/ 639913 w 742316"/>
              <a:gd name="connsiteY1349" fmla="*/ 188437 h 243799"/>
              <a:gd name="connsiteX1350" fmla="*/ 637171 w 742316"/>
              <a:gd name="connsiteY1350" fmla="*/ 188437 h 243799"/>
              <a:gd name="connsiteX1351" fmla="*/ 621795 w 742316"/>
              <a:gd name="connsiteY1351" fmla="*/ 188437 h 243799"/>
              <a:gd name="connsiteX1352" fmla="*/ 627203 w 742316"/>
              <a:gd name="connsiteY1352" fmla="*/ 185055 h 243799"/>
              <a:gd name="connsiteX1353" fmla="*/ 616804 w 742316"/>
              <a:gd name="connsiteY1353" fmla="*/ 188437 h 243799"/>
              <a:gd name="connsiteX1354" fmla="*/ 616079 w 742316"/>
              <a:gd name="connsiteY1354" fmla="*/ 188437 h 243799"/>
              <a:gd name="connsiteX1355" fmla="*/ 616024 w 742316"/>
              <a:gd name="connsiteY1355" fmla="*/ 188448 h 243799"/>
              <a:gd name="connsiteX1356" fmla="*/ 610599 w 742316"/>
              <a:gd name="connsiteY1356" fmla="*/ 185055 h 243799"/>
              <a:gd name="connsiteX1357" fmla="*/ 613575 w 742316"/>
              <a:gd name="connsiteY1357" fmla="*/ 188927 h 243799"/>
              <a:gd name="connsiteX1358" fmla="*/ 591191 w 742316"/>
              <a:gd name="connsiteY1358" fmla="*/ 193302 h 243799"/>
              <a:gd name="connsiteX1359" fmla="*/ 581489 w 742316"/>
              <a:gd name="connsiteY1359" fmla="*/ 193302 h 243799"/>
              <a:gd name="connsiteX1360" fmla="*/ 579380 w 742316"/>
              <a:gd name="connsiteY1360" fmla="*/ 194782 h 243799"/>
              <a:gd name="connsiteX1361" fmla="*/ 580856 w 742316"/>
              <a:gd name="connsiteY1361" fmla="*/ 196686 h 243799"/>
              <a:gd name="connsiteX1362" fmla="*/ 584653 w 742316"/>
              <a:gd name="connsiteY1362" fmla="*/ 196686 h 243799"/>
              <a:gd name="connsiteX1363" fmla="*/ 587184 w 742316"/>
              <a:gd name="connsiteY1363" fmla="*/ 196686 h 243799"/>
              <a:gd name="connsiteX1364" fmla="*/ 598151 w 742316"/>
              <a:gd name="connsiteY1364" fmla="*/ 197743 h 243799"/>
              <a:gd name="connsiteX1365" fmla="*/ 604901 w 742316"/>
              <a:gd name="connsiteY1365" fmla="*/ 197743 h 243799"/>
              <a:gd name="connsiteX1366" fmla="*/ 617767 w 742316"/>
              <a:gd name="connsiteY1366" fmla="*/ 197743 h 243799"/>
              <a:gd name="connsiteX1367" fmla="*/ 635062 w 742316"/>
              <a:gd name="connsiteY1367" fmla="*/ 200493 h 243799"/>
              <a:gd name="connsiteX1368" fmla="*/ 636960 w 742316"/>
              <a:gd name="connsiteY1368" fmla="*/ 200493 h 243799"/>
              <a:gd name="connsiteX1369" fmla="*/ 656365 w 742316"/>
              <a:gd name="connsiteY1369" fmla="*/ 200493 h 243799"/>
              <a:gd name="connsiteX1370" fmla="*/ 658685 w 742316"/>
              <a:gd name="connsiteY1370" fmla="*/ 202607 h 243799"/>
              <a:gd name="connsiteX1371" fmla="*/ 655943 w 742316"/>
              <a:gd name="connsiteY1371" fmla="*/ 203876 h 243799"/>
              <a:gd name="connsiteX1372" fmla="*/ 641601 w 742316"/>
              <a:gd name="connsiteY1372" fmla="*/ 205145 h 243799"/>
              <a:gd name="connsiteX1373" fmla="*/ 638015 w 742316"/>
              <a:gd name="connsiteY1373" fmla="*/ 205145 h 243799"/>
              <a:gd name="connsiteX1374" fmla="*/ 630422 w 742316"/>
              <a:gd name="connsiteY1374" fmla="*/ 207260 h 243799"/>
              <a:gd name="connsiteX1375" fmla="*/ 615236 w 742316"/>
              <a:gd name="connsiteY1375" fmla="*/ 210221 h 243799"/>
              <a:gd name="connsiteX1376" fmla="*/ 609282 w 742316"/>
              <a:gd name="connsiteY1376" fmla="*/ 213134 h 243799"/>
              <a:gd name="connsiteX1377" fmla="*/ 606588 w 742316"/>
              <a:gd name="connsiteY1377" fmla="*/ 214451 h 243799"/>
              <a:gd name="connsiteX1378" fmla="*/ 602581 w 742316"/>
              <a:gd name="connsiteY1378" fmla="*/ 216777 h 243799"/>
              <a:gd name="connsiteX1379" fmla="*/ 595198 w 742316"/>
              <a:gd name="connsiteY1379" fmla="*/ 219315 h 243799"/>
              <a:gd name="connsiteX1380" fmla="*/ 586973 w 742316"/>
              <a:gd name="connsiteY1380" fmla="*/ 217623 h 243799"/>
              <a:gd name="connsiteX1381" fmla="*/ 584442 w 742316"/>
              <a:gd name="connsiteY1381" fmla="*/ 217623 h 243799"/>
              <a:gd name="connsiteX1382" fmla="*/ 582332 w 742316"/>
              <a:gd name="connsiteY1382" fmla="*/ 217623 h 243799"/>
              <a:gd name="connsiteX1383" fmla="*/ 580105 w 742316"/>
              <a:gd name="connsiteY1383" fmla="*/ 216506 h 243799"/>
              <a:gd name="connsiteX1384" fmla="*/ 584021 w 742316"/>
              <a:gd name="connsiteY1384" fmla="*/ 213361 h 243799"/>
              <a:gd name="connsiteX1385" fmla="*/ 587976 w 742316"/>
              <a:gd name="connsiteY1385" fmla="*/ 208206 h 243799"/>
              <a:gd name="connsiteX1386" fmla="*/ 579338 w 742316"/>
              <a:gd name="connsiteY1386" fmla="*/ 200776 h 243799"/>
              <a:gd name="connsiteX1387" fmla="*/ 572445 w 742316"/>
              <a:gd name="connsiteY1387" fmla="*/ 207201 h 243799"/>
              <a:gd name="connsiteX1388" fmla="*/ 571848 w 742316"/>
              <a:gd name="connsiteY1388" fmla="*/ 202914 h 243799"/>
              <a:gd name="connsiteX1389" fmla="*/ 562833 w 742316"/>
              <a:gd name="connsiteY1389" fmla="*/ 201550 h 243799"/>
              <a:gd name="connsiteX1390" fmla="*/ 557827 w 742316"/>
              <a:gd name="connsiteY1390" fmla="*/ 208399 h 243799"/>
              <a:gd name="connsiteX1391" fmla="*/ 555968 w 742316"/>
              <a:gd name="connsiteY1391" fmla="*/ 206354 h 243799"/>
              <a:gd name="connsiteX1392" fmla="*/ 555968 w 742316"/>
              <a:gd name="connsiteY1392" fmla="*/ 210942 h 243799"/>
              <a:gd name="connsiteX1393" fmla="*/ 557827 w 742316"/>
              <a:gd name="connsiteY1393" fmla="*/ 208399 h 243799"/>
              <a:gd name="connsiteX1394" fmla="*/ 565351 w 742316"/>
              <a:gd name="connsiteY1394" fmla="*/ 216678 h 243799"/>
              <a:gd name="connsiteX1395" fmla="*/ 571848 w 742316"/>
              <a:gd name="connsiteY1395" fmla="*/ 216678 h 243799"/>
              <a:gd name="connsiteX1396" fmla="*/ 572702 w 742316"/>
              <a:gd name="connsiteY1396" fmla="*/ 210690 h 243799"/>
              <a:gd name="connsiteX1397" fmla="*/ 574314 w 742316"/>
              <a:gd name="connsiteY1397" fmla="*/ 213686 h 243799"/>
              <a:gd name="connsiteX1398" fmla="*/ 578936 w 742316"/>
              <a:gd name="connsiteY1398" fmla="*/ 216847 h 243799"/>
              <a:gd name="connsiteX1399" fmla="*/ 577913 w 742316"/>
              <a:gd name="connsiteY1399" fmla="*/ 218471 h 243799"/>
              <a:gd name="connsiteX1400" fmla="*/ 576849 w 742316"/>
              <a:gd name="connsiteY1400" fmla="*/ 220161 h 243799"/>
              <a:gd name="connsiteX1401" fmla="*/ 576849 w 742316"/>
              <a:gd name="connsiteY1401" fmla="*/ 221430 h 243799"/>
              <a:gd name="connsiteX1402" fmla="*/ 582543 w 742316"/>
              <a:gd name="connsiteY1402" fmla="*/ 225237 h 243799"/>
              <a:gd name="connsiteX1403" fmla="*/ 586152 w 742316"/>
              <a:gd name="connsiteY1403" fmla="*/ 225303 h 243799"/>
              <a:gd name="connsiteX1404" fmla="*/ 549572 w 742316"/>
              <a:gd name="connsiteY1404" fmla="*/ 226947 h 243799"/>
              <a:gd name="connsiteX1405" fmla="*/ 555913 w 742316"/>
              <a:gd name="connsiteY1405" fmla="*/ 223683 h 243799"/>
              <a:gd name="connsiteX1406" fmla="*/ 546284 w 742316"/>
              <a:gd name="connsiteY1406" fmla="*/ 216777 h 243799"/>
              <a:gd name="connsiteX1407" fmla="*/ 544683 w 742316"/>
              <a:gd name="connsiteY1407" fmla="*/ 221220 h 243799"/>
              <a:gd name="connsiteX1408" fmla="*/ 538463 w 742316"/>
              <a:gd name="connsiteY1408" fmla="*/ 221220 h 243799"/>
              <a:gd name="connsiteX1409" fmla="*/ 538041 w 742316"/>
              <a:gd name="connsiteY1409" fmla="*/ 222066 h 243799"/>
              <a:gd name="connsiteX1410" fmla="*/ 544668 w 742316"/>
              <a:gd name="connsiteY1410" fmla="*/ 221261 h 243799"/>
              <a:gd name="connsiteX1411" fmla="*/ 543979 w 742316"/>
              <a:gd name="connsiteY1411" fmla="*/ 223174 h 243799"/>
              <a:gd name="connsiteX1412" fmla="*/ 543789 w 742316"/>
              <a:gd name="connsiteY1412" fmla="*/ 222699 h 243799"/>
              <a:gd name="connsiteX1413" fmla="*/ 543120 w 742316"/>
              <a:gd name="connsiteY1413" fmla="*/ 223818 h 243799"/>
              <a:gd name="connsiteX1414" fmla="*/ 540702 w 742316"/>
              <a:gd name="connsiteY1414" fmla="*/ 221958 h 243799"/>
              <a:gd name="connsiteX1415" fmla="*/ 539307 w 742316"/>
              <a:gd name="connsiteY1415" fmla="*/ 221958 h 243799"/>
              <a:gd name="connsiteX1416" fmla="*/ 542743 w 742316"/>
              <a:gd name="connsiteY1416" fmla="*/ 224448 h 243799"/>
              <a:gd name="connsiteX1417" fmla="*/ 542475 w 742316"/>
              <a:gd name="connsiteY1417" fmla="*/ 224896 h 243799"/>
              <a:gd name="connsiteX1418" fmla="*/ 542441 w 742316"/>
              <a:gd name="connsiteY1418" fmla="*/ 224857 h 243799"/>
              <a:gd name="connsiteX1419" fmla="*/ 540793 w 742316"/>
              <a:gd name="connsiteY1419" fmla="*/ 224857 h 243799"/>
              <a:gd name="connsiteX1420" fmla="*/ 540679 w 742316"/>
              <a:gd name="connsiteY1420" fmla="*/ 225660 h 243799"/>
              <a:gd name="connsiteX1421" fmla="*/ 538651 w 742316"/>
              <a:gd name="connsiteY1421" fmla="*/ 225660 h 243799"/>
              <a:gd name="connsiteX1422" fmla="*/ 537657 w 742316"/>
              <a:gd name="connsiteY1422" fmla="*/ 224222 h 243799"/>
              <a:gd name="connsiteX1423" fmla="*/ 529769 w 742316"/>
              <a:gd name="connsiteY1423" fmla="*/ 216613 h 243799"/>
              <a:gd name="connsiteX1424" fmla="*/ 526863 w 742316"/>
              <a:gd name="connsiteY1424" fmla="*/ 227828 h 243799"/>
              <a:gd name="connsiteX1425" fmla="*/ 529769 w 742316"/>
              <a:gd name="connsiteY1425" fmla="*/ 227828 h 243799"/>
              <a:gd name="connsiteX1426" fmla="*/ 530273 w 742316"/>
              <a:gd name="connsiteY1426" fmla="*/ 228005 h 243799"/>
              <a:gd name="connsiteX1427" fmla="*/ 523663 w 742316"/>
              <a:gd name="connsiteY1427" fmla="*/ 228317 h 243799"/>
              <a:gd name="connsiteX1428" fmla="*/ 522262 w 742316"/>
              <a:gd name="connsiteY1428" fmla="*/ 225034 h 243799"/>
              <a:gd name="connsiteX1429" fmla="*/ 509988 w 742316"/>
              <a:gd name="connsiteY1429" fmla="*/ 221647 h 243799"/>
              <a:gd name="connsiteX1430" fmla="*/ 513503 w 742316"/>
              <a:gd name="connsiteY1430" fmla="*/ 228796 h 243799"/>
              <a:gd name="connsiteX1431" fmla="*/ 494802 w 742316"/>
              <a:gd name="connsiteY1431" fmla="*/ 229678 h 243799"/>
              <a:gd name="connsiteX1432" fmla="*/ 487841 w 742316"/>
              <a:gd name="connsiteY1432" fmla="*/ 229678 h 243799"/>
              <a:gd name="connsiteX1433" fmla="*/ 484826 w 742316"/>
              <a:gd name="connsiteY1433" fmla="*/ 230014 h 243799"/>
              <a:gd name="connsiteX1434" fmla="*/ 484817 w 742316"/>
              <a:gd name="connsiteY1434" fmla="*/ 229768 h 243799"/>
              <a:gd name="connsiteX1435" fmla="*/ 482479 w 742316"/>
              <a:gd name="connsiteY1435" fmla="*/ 223024 h 243799"/>
              <a:gd name="connsiteX1436" fmla="*/ 481078 w 742316"/>
              <a:gd name="connsiteY1436" fmla="*/ 223248 h 243799"/>
              <a:gd name="connsiteX1437" fmla="*/ 486350 w 742316"/>
              <a:gd name="connsiteY1437" fmla="*/ 217837 h 243799"/>
              <a:gd name="connsiteX1438" fmla="*/ 470126 w 742316"/>
              <a:gd name="connsiteY1438" fmla="*/ 217837 h 243799"/>
              <a:gd name="connsiteX1439" fmla="*/ 470126 w 742316"/>
              <a:gd name="connsiteY1439" fmla="*/ 218342 h 243799"/>
              <a:gd name="connsiteX1440" fmla="*/ 465486 w 742316"/>
              <a:gd name="connsiteY1440" fmla="*/ 214453 h 243799"/>
              <a:gd name="connsiteX1441" fmla="*/ 466848 w 742316"/>
              <a:gd name="connsiteY1441" fmla="*/ 221237 h 243799"/>
              <a:gd name="connsiteX1442" fmla="*/ 468525 w 742316"/>
              <a:gd name="connsiteY1442" fmla="*/ 224816 h 243799"/>
              <a:gd name="connsiteX1443" fmla="*/ 468718 w 742316"/>
              <a:gd name="connsiteY1443" fmla="*/ 225227 h 243799"/>
              <a:gd name="connsiteX1444" fmla="*/ 468439 w 742316"/>
              <a:gd name="connsiteY1444" fmla="*/ 225272 h 243799"/>
              <a:gd name="connsiteX1445" fmla="*/ 468772 w 742316"/>
              <a:gd name="connsiteY1445" fmla="*/ 226396 h 243799"/>
              <a:gd name="connsiteX1446" fmla="*/ 470126 w 742316"/>
              <a:gd name="connsiteY1446" fmla="*/ 228619 h 243799"/>
              <a:gd name="connsiteX1447" fmla="*/ 470126 w 742316"/>
              <a:gd name="connsiteY1447" fmla="*/ 231159 h 243799"/>
              <a:gd name="connsiteX1448" fmla="*/ 457680 w 742316"/>
              <a:gd name="connsiteY1448" fmla="*/ 231159 h 243799"/>
              <a:gd name="connsiteX1449" fmla="*/ 454938 w 742316"/>
              <a:gd name="connsiteY1449" fmla="*/ 231159 h 243799"/>
              <a:gd name="connsiteX1450" fmla="*/ 438276 w 742316"/>
              <a:gd name="connsiteY1450" fmla="*/ 231159 h 243799"/>
              <a:gd name="connsiteX1451" fmla="*/ 424144 w 742316"/>
              <a:gd name="connsiteY1451" fmla="*/ 230101 h 243799"/>
              <a:gd name="connsiteX1452" fmla="*/ 421666 w 742316"/>
              <a:gd name="connsiteY1452" fmla="*/ 229934 h 243799"/>
              <a:gd name="connsiteX1453" fmla="*/ 421246 w 742316"/>
              <a:gd name="connsiteY1453" fmla="*/ 228070 h 243799"/>
              <a:gd name="connsiteX1454" fmla="*/ 417119 w 742316"/>
              <a:gd name="connsiteY1454" fmla="*/ 228070 h 243799"/>
              <a:gd name="connsiteX1455" fmla="*/ 416911 w 742316"/>
              <a:gd name="connsiteY1455" fmla="*/ 229612 h 243799"/>
              <a:gd name="connsiteX1456" fmla="*/ 416367 w 742316"/>
              <a:gd name="connsiteY1456" fmla="*/ 229576 h 243799"/>
              <a:gd name="connsiteX1457" fmla="*/ 416367 w 742316"/>
              <a:gd name="connsiteY1457" fmla="*/ 227142 h 243799"/>
              <a:gd name="connsiteX1458" fmla="*/ 415992 w 742316"/>
              <a:gd name="connsiteY1458" fmla="*/ 229550 h 243799"/>
              <a:gd name="connsiteX1459" fmla="*/ 405373 w 742316"/>
              <a:gd name="connsiteY1459" fmla="*/ 228833 h 243799"/>
              <a:gd name="connsiteX1460" fmla="*/ 396092 w 742316"/>
              <a:gd name="connsiteY1460" fmla="*/ 228833 h 243799"/>
              <a:gd name="connsiteX1461" fmla="*/ 391452 w 742316"/>
              <a:gd name="connsiteY1461" fmla="*/ 227775 h 243799"/>
              <a:gd name="connsiteX1462" fmla="*/ 405162 w 742316"/>
              <a:gd name="connsiteY1462" fmla="*/ 225237 h 243799"/>
              <a:gd name="connsiteX1463" fmla="*/ 404179 w 742316"/>
              <a:gd name="connsiteY1463" fmla="*/ 224035 h 243799"/>
              <a:gd name="connsiteX1464" fmla="*/ 402631 w 742316"/>
              <a:gd name="connsiteY1464" fmla="*/ 223968 h 243799"/>
              <a:gd name="connsiteX1465" fmla="*/ 394405 w 742316"/>
              <a:gd name="connsiteY1465" fmla="*/ 223968 h 243799"/>
              <a:gd name="connsiteX1466" fmla="*/ 387234 w 742316"/>
              <a:gd name="connsiteY1466" fmla="*/ 223968 h 243799"/>
              <a:gd name="connsiteX1467" fmla="*/ 379641 w 742316"/>
              <a:gd name="connsiteY1467" fmla="*/ 222276 h 243799"/>
              <a:gd name="connsiteX1468" fmla="*/ 378375 w 742316"/>
              <a:gd name="connsiteY1468" fmla="*/ 219950 h 243799"/>
              <a:gd name="connsiteX1469" fmla="*/ 380906 w 742316"/>
              <a:gd name="connsiteY1469" fmla="*/ 217412 h 243799"/>
              <a:gd name="connsiteX1470" fmla="*/ 382172 w 742316"/>
              <a:gd name="connsiteY1470" fmla="*/ 217412 h 243799"/>
              <a:gd name="connsiteX1471" fmla="*/ 389343 w 742316"/>
              <a:gd name="connsiteY1471" fmla="*/ 217412 h 243799"/>
              <a:gd name="connsiteX1472" fmla="*/ 395038 w 742316"/>
              <a:gd name="connsiteY1472" fmla="*/ 216354 h 243799"/>
              <a:gd name="connsiteX1473" fmla="*/ 398834 w 742316"/>
              <a:gd name="connsiteY1473" fmla="*/ 216354 h 243799"/>
              <a:gd name="connsiteX1474" fmla="*/ 407060 w 742316"/>
              <a:gd name="connsiteY1474" fmla="*/ 216354 h 243799"/>
              <a:gd name="connsiteX1475" fmla="*/ 414231 w 742316"/>
              <a:gd name="connsiteY1475" fmla="*/ 216354 h 243799"/>
              <a:gd name="connsiteX1476" fmla="*/ 423512 w 742316"/>
              <a:gd name="connsiteY1476" fmla="*/ 216354 h 243799"/>
              <a:gd name="connsiteX1477" fmla="*/ 432792 w 742316"/>
              <a:gd name="connsiteY1477" fmla="*/ 216354 h 243799"/>
              <a:gd name="connsiteX1478" fmla="*/ 448822 w 742316"/>
              <a:gd name="connsiteY1478" fmla="*/ 214874 h 243799"/>
              <a:gd name="connsiteX1479" fmla="*/ 437010 w 742316"/>
              <a:gd name="connsiteY1479" fmla="*/ 212548 h 243799"/>
              <a:gd name="connsiteX1480" fmla="*/ 423722 w 742316"/>
              <a:gd name="connsiteY1480" fmla="*/ 212548 h 243799"/>
              <a:gd name="connsiteX1481" fmla="*/ 411489 w 742316"/>
              <a:gd name="connsiteY1481" fmla="*/ 212548 h 243799"/>
              <a:gd name="connsiteX1482" fmla="*/ 406638 w 742316"/>
              <a:gd name="connsiteY1482" fmla="*/ 212548 h 243799"/>
              <a:gd name="connsiteX1483" fmla="*/ 388499 w 742316"/>
              <a:gd name="connsiteY1483" fmla="*/ 210856 h 243799"/>
              <a:gd name="connsiteX1484" fmla="*/ 380273 w 742316"/>
              <a:gd name="connsiteY1484" fmla="*/ 214451 h 243799"/>
              <a:gd name="connsiteX1485" fmla="*/ 377321 w 742316"/>
              <a:gd name="connsiteY1485" fmla="*/ 215720 h 243799"/>
              <a:gd name="connsiteX1486" fmla="*/ 379852 w 742316"/>
              <a:gd name="connsiteY1486" fmla="*/ 217412 h 243799"/>
              <a:gd name="connsiteX1487" fmla="*/ 376477 w 742316"/>
              <a:gd name="connsiteY1487" fmla="*/ 217412 h 243799"/>
              <a:gd name="connsiteX1488" fmla="*/ 374157 w 742316"/>
              <a:gd name="connsiteY1488" fmla="*/ 214663 h 243799"/>
              <a:gd name="connsiteX1489" fmla="*/ 372048 w 742316"/>
              <a:gd name="connsiteY1489" fmla="*/ 211702 h 243799"/>
              <a:gd name="connsiteX1490" fmla="*/ 349480 w 742316"/>
              <a:gd name="connsiteY1490" fmla="*/ 206414 h 243799"/>
              <a:gd name="connsiteX1491" fmla="*/ 337879 w 742316"/>
              <a:gd name="connsiteY1491" fmla="*/ 206414 h 243799"/>
              <a:gd name="connsiteX1492" fmla="*/ 336192 w 742316"/>
              <a:gd name="connsiteY1492" fmla="*/ 206414 h 243799"/>
              <a:gd name="connsiteX1493" fmla="*/ 315100 w 742316"/>
              <a:gd name="connsiteY1493" fmla="*/ 202819 h 243799"/>
              <a:gd name="connsiteX1494" fmla="*/ 313196 w 742316"/>
              <a:gd name="connsiteY1494" fmla="*/ 202819 h 243799"/>
              <a:gd name="connsiteX1495" fmla="*/ 307786 w 742316"/>
              <a:gd name="connsiteY1495" fmla="*/ 198762 h 243799"/>
              <a:gd name="connsiteX1496" fmla="*/ 307323 w 742316"/>
              <a:gd name="connsiteY1496" fmla="*/ 198762 h 243799"/>
              <a:gd name="connsiteX1497" fmla="*/ 310724 w 742316"/>
              <a:gd name="connsiteY1497" fmla="*/ 202699 h 243799"/>
              <a:gd name="connsiteX1498" fmla="*/ 311558 w 742316"/>
              <a:gd name="connsiteY1498" fmla="*/ 202699 h 243799"/>
              <a:gd name="connsiteX1499" fmla="*/ 311665 w 742316"/>
              <a:gd name="connsiteY1499" fmla="*/ 202819 h 243799"/>
              <a:gd name="connsiteX1500" fmla="*/ 303500 w 742316"/>
              <a:gd name="connsiteY1500" fmla="*/ 202819 h 243799"/>
              <a:gd name="connsiteX1501" fmla="*/ 285361 w 742316"/>
              <a:gd name="connsiteY1501" fmla="*/ 201761 h 243799"/>
              <a:gd name="connsiteX1502" fmla="*/ 260261 w 742316"/>
              <a:gd name="connsiteY1502" fmla="*/ 200281 h 243799"/>
              <a:gd name="connsiteX1503" fmla="*/ 235795 w 742316"/>
              <a:gd name="connsiteY1503" fmla="*/ 198166 h 243799"/>
              <a:gd name="connsiteX1504" fmla="*/ 233264 w 742316"/>
              <a:gd name="connsiteY1504" fmla="*/ 198166 h 243799"/>
              <a:gd name="connsiteX1505" fmla="*/ 224405 w 742316"/>
              <a:gd name="connsiteY1505" fmla="*/ 194994 h 243799"/>
              <a:gd name="connsiteX1506" fmla="*/ 220609 w 742316"/>
              <a:gd name="connsiteY1506" fmla="*/ 193302 h 243799"/>
              <a:gd name="connsiteX1507" fmla="*/ 223984 w 742316"/>
              <a:gd name="connsiteY1507" fmla="*/ 191187 h 243799"/>
              <a:gd name="connsiteX1508" fmla="*/ 219343 w 742316"/>
              <a:gd name="connsiteY1508" fmla="*/ 189072 h 243799"/>
              <a:gd name="connsiteX1509" fmla="*/ 194877 w 742316"/>
              <a:gd name="connsiteY1509" fmla="*/ 186746 h 243799"/>
              <a:gd name="connsiteX1510" fmla="*/ 196986 w 742316"/>
              <a:gd name="connsiteY1510" fmla="*/ 186746 h 243799"/>
              <a:gd name="connsiteX1511" fmla="*/ 222507 w 742316"/>
              <a:gd name="connsiteY1511" fmla="*/ 186746 h 243799"/>
              <a:gd name="connsiteX1512" fmla="*/ 235584 w 742316"/>
              <a:gd name="connsiteY1512" fmla="*/ 186746 h 243799"/>
              <a:gd name="connsiteX1513" fmla="*/ 233475 w 742316"/>
              <a:gd name="connsiteY1513" fmla="*/ 185054 h 243799"/>
              <a:gd name="connsiteX1514" fmla="*/ 260051 w 742316"/>
              <a:gd name="connsiteY1514" fmla="*/ 183785 h 243799"/>
              <a:gd name="connsiteX1515" fmla="*/ 257941 w 742316"/>
              <a:gd name="connsiteY1515" fmla="*/ 182304 h 243799"/>
              <a:gd name="connsiteX1516" fmla="*/ 227147 w 742316"/>
              <a:gd name="connsiteY1516" fmla="*/ 177651 h 243799"/>
              <a:gd name="connsiteX1517" fmla="*/ 207743 w 742316"/>
              <a:gd name="connsiteY1517" fmla="*/ 175325 h 243799"/>
              <a:gd name="connsiteX1518" fmla="*/ 193822 w 742316"/>
              <a:gd name="connsiteY1518" fmla="*/ 172153 h 243799"/>
              <a:gd name="connsiteX1519" fmla="*/ 180746 w 742316"/>
              <a:gd name="connsiteY1519" fmla="*/ 168980 h 243799"/>
              <a:gd name="connsiteX1520" fmla="*/ 200572 w 742316"/>
              <a:gd name="connsiteY1520" fmla="*/ 168980 h 243799"/>
              <a:gd name="connsiteX1521" fmla="*/ 203946 w 742316"/>
              <a:gd name="connsiteY1521" fmla="*/ 168980 h 243799"/>
              <a:gd name="connsiteX1522" fmla="*/ 215125 w 742316"/>
              <a:gd name="connsiteY1522" fmla="*/ 166654 h 243799"/>
              <a:gd name="connsiteX1523" fmla="*/ 216391 w 742316"/>
              <a:gd name="connsiteY1523" fmla="*/ 166654 h 243799"/>
              <a:gd name="connsiteX1524" fmla="*/ 205845 w 742316"/>
              <a:gd name="connsiteY1524" fmla="*/ 159252 h 243799"/>
              <a:gd name="connsiteX1525" fmla="*/ 192979 w 742316"/>
              <a:gd name="connsiteY1525" fmla="*/ 156925 h 243799"/>
              <a:gd name="connsiteX1526" fmla="*/ 167458 w 742316"/>
              <a:gd name="connsiteY1526" fmla="*/ 153753 h 243799"/>
              <a:gd name="connsiteX1527" fmla="*/ 161552 w 742316"/>
              <a:gd name="connsiteY1527" fmla="*/ 153753 h 243799"/>
              <a:gd name="connsiteX1528" fmla="*/ 152904 w 742316"/>
              <a:gd name="connsiteY1528" fmla="*/ 150369 h 243799"/>
              <a:gd name="connsiteX1529" fmla="*/ 146577 w 742316"/>
              <a:gd name="connsiteY1529" fmla="*/ 148465 h 243799"/>
              <a:gd name="connsiteX1530" fmla="*/ 141937 w 742316"/>
              <a:gd name="connsiteY1530" fmla="*/ 143601 h 243799"/>
              <a:gd name="connsiteX1531" fmla="*/ 140249 w 742316"/>
              <a:gd name="connsiteY1531" fmla="*/ 141909 h 243799"/>
              <a:gd name="connsiteX1532" fmla="*/ 175894 w 742316"/>
              <a:gd name="connsiteY1532" fmla="*/ 141909 h 243799"/>
              <a:gd name="connsiteX1533" fmla="*/ 180535 w 742316"/>
              <a:gd name="connsiteY1533" fmla="*/ 140006 h 243799"/>
              <a:gd name="connsiteX1534" fmla="*/ 183277 w 742316"/>
              <a:gd name="connsiteY1534" fmla="*/ 140006 h 243799"/>
              <a:gd name="connsiteX1535" fmla="*/ 190870 w 742316"/>
              <a:gd name="connsiteY1535" fmla="*/ 140006 h 243799"/>
              <a:gd name="connsiteX1536" fmla="*/ 197619 w 742316"/>
              <a:gd name="connsiteY1536" fmla="*/ 140006 h 243799"/>
              <a:gd name="connsiteX1537" fmla="*/ 192768 w 742316"/>
              <a:gd name="connsiteY1537" fmla="*/ 138314 h 243799"/>
              <a:gd name="connsiteX1538" fmla="*/ 221242 w 742316"/>
              <a:gd name="connsiteY1538" fmla="*/ 138314 h 243799"/>
              <a:gd name="connsiteX1539" fmla="*/ 218922 w 742316"/>
              <a:gd name="connsiteY1539" fmla="*/ 136410 h 243799"/>
              <a:gd name="connsiteX1540" fmla="*/ 210274 w 742316"/>
              <a:gd name="connsiteY1540" fmla="*/ 136410 h 243799"/>
              <a:gd name="connsiteX1541" fmla="*/ 205423 w 742316"/>
              <a:gd name="connsiteY1541" fmla="*/ 133449 h 243799"/>
              <a:gd name="connsiteX1542" fmla="*/ 203946 w 742316"/>
              <a:gd name="connsiteY1542" fmla="*/ 133449 h 243799"/>
              <a:gd name="connsiteX1543" fmla="*/ 197197 w 742316"/>
              <a:gd name="connsiteY1543" fmla="*/ 133449 h 243799"/>
              <a:gd name="connsiteX1544" fmla="*/ 175051 w 742316"/>
              <a:gd name="connsiteY1544" fmla="*/ 130912 h 243799"/>
              <a:gd name="connsiteX1545" fmla="*/ 162185 w 742316"/>
              <a:gd name="connsiteY1545" fmla="*/ 129431 h 243799"/>
              <a:gd name="connsiteX1546" fmla="*/ 159232 w 742316"/>
              <a:gd name="connsiteY1546" fmla="*/ 128162 h 243799"/>
              <a:gd name="connsiteX1547" fmla="*/ 181589 w 742316"/>
              <a:gd name="connsiteY1547" fmla="*/ 128162 h 243799"/>
              <a:gd name="connsiteX1548" fmla="*/ 168512 w 742316"/>
              <a:gd name="connsiteY1548" fmla="*/ 125413 h 243799"/>
              <a:gd name="connsiteX1549" fmla="*/ 198674 w 742316"/>
              <a:gd name="connsiteY1549" fmla="*/ 125413 h 243799"/>
              <a:gd name="connsiteX1550" fmla="*/ 200361 w 742316"/>
              <a:gd name="connsiteY1550" fmla="*/ 122240 h 243799"/>
              <a:gd name="connsiteX1551" fmla="*/ 251614 w 742316"/>
              <a:gd name="connsiteY1551" fmla="*/ 122240 h 243799"/>
              <a:gd name="connsiteX1552" fmla="*/ 242966 w 742316"/>
              <a:gd name="connsiteY1552" fmla="*/ 120548 h 243799"/>
              <a:gd name="connsiteX1553" fmla="*/ 233264 w 742316"/>
              <a:gd name="connsiteY1553" fmla="*/ 119279 h 243799"/>
              <a:gd name="connsiteX1554" fmla="*/ 223773 w 742316"/>
              <a:gd name="connsiteY1554" fmla="*/ 119279 h 243799"/>
              <a:gd name="connsiteX1555" fmla="*/ 214492 w 742316"/>
              <a:gd name="connsiteY1555" fmla="*/ 119279 h 243799"/>
              <a:gd name="connsiteX1556" fmla="*/ 205212 w 742316"/>
              <a:gd name="connsiteY1556" fmla="*/ 119279 h 243799"/>
              <a:gd name="connsiteX1557" fmla="*/ 195299 w 742316"/>
              <a:gd name="connsiteY1557" fmla="*/ 119279 h 243799"/>
              <a:gd name="connsiteX1558" fmla="*/ 186018 w 742316"/>
              <a:gd name="connsiteY1558" fmla="*/ 119279 h 243799"/>
              <a:gd name="connsiteX1559" fmla="*/ 176527 w 742316"/>
              <a:gd name="connsiteY1559" fmla="*/ 119279 h 243799"/>
              <a:gd name="connsiteX1560" fmla="*/ 167247 w 742316"/>
              <a:gd name="connsiteY1560" fmla="*/ 119279 h 243799"/>
              <a:gd name="connsiteX1561" fmla="*/ 157545 w 742316"/>
              <a:gd name="connsiteY1561" fmla="*/ 119279 h 243799"/>
              <a:gd name="connsiteX1562" fmla="*/ 148053 w 742316"/>
              <a:gd name="connsiteY1562" fmla="*/ 119279 h 243799"/>
              <a:gd name="connsiteX1563" fmla="*/ 152694 w 742316"/>
              <a:gd name="connsiteY1563" fmla="*/ 108705 h 243799"/>
              <a:gd name="connsiteX1564" fmla="*/ 176949 w 742316"/>
              <a:gd name="connsiteY1564" fmla="*/ 108705 h 243799"/>
              <a:gd name="connsiteX1565" fmla="*/ 185808 w 742316"/>
              <a:gd name="connsiteY1565" fmla="*/ 108705 h 243799"/>
              <a:gd name="connsiteX1566" fmla="*/ 198041 w 742316"/>
              <a:gd name="connsiteY1566" fmla="*/ 108705 h 243799"/>
              <a:gd name="connsiteX1567" fmla="*/ 211539 w 742316"/>
              <a:gd name="connsiteY1567" fmla="*/ 106378 h 243799"/>
              <a:gd name="connsiteX1568" fmla="*/ 213860 w 742316"/>
              <a:gd name="connsiteY1568" fmla="*/ 106378 h 243799"/>
              <a:gd name="connsiteX1569" fmla="*/ 187495 w 742316"/>
              <a:gd name="connsiteY1569" fmla="*/ 102360 h 243799"/>
              <a:gd name="connsiteX1570" fmla="*/ 142780 w 742316"/>
              <a:gd name="connsiteY1570" fmla="*/ 98765 h 243799"/>
              <a:gd name="connsiteX1571" fmla="*/ 130336 w 742316"/>
              <a:gd name="connsiteY1571" fmla="*/ 96438 h 243799"/>
              <a:gd name="connsiteX1572" fmla="*/ 129282 w 742316"/>
              <a:gd name="connsiteY1572" fmla="*/ 96438 h 243799"/>
              <a:gd name="connsiteX1573" fmla="*/ 118525 w 742316"/>
              <a:gd name="connsiteY1573" fmla="*/ 94958 h 243799"/>
              <a:gd name="connsiteX1574" fmla="*/ 122954 w 742316"/>
              <a:gd name="connsiteY1574" fmla="*/ 91785 h 243799"/>
              <a:gd name="connsiteX1575" fmla="*/ 136453 w 742316"/>
              <a:gd name="connsiteY1575" fmla="*/ 89459 h 243799"/>
              <a:gd name="connsiteX1576" fmla="*/ 144046 w 742316"/>
              <a:gd name="connsiteY1576" fmla="*/ 89459 h 243799"/>
              <a:gd name="connsiteX1577" fmla="*/ 147842 w 742316"/>
              <a:gd name="connsiteY1577" fmla="*/ 87767 h 243799"/>
              <a:gd name="connsiteX1578" fmla="*/ 138562 w 742316"/>
              <a:gd name="connsiteY1578" fmla="*/ 86498 h 243799"/>
              <a:gd name="connsiteX1579" fmla="*/ 148053 w 742316"/>
              <a:gd name="connsiteY1579" fmla="*/ 84806 h 243799"/>
              <a:gd name="connsiteX1580" fmla="*/ 122743 w 742316"/>
              <a:gd name="connsiteY1580" fmla="*/ 83326 h 243799"/>
              <a:gd name="connsiteX1581" fmla="*/ 97011 w 742316"/>
              <a:gd name="connsiteY1581" fmla="*/ 80999 h 243799"/>
              <a:gd name="connsiteX1582" fmla="*/ 110510 w 742316"/>
              <a:gd name="connsiteY1582" fmla="*/ 80999 h 243799"/>
              <a:gd name="connsiteX1583" fmla="*/ 124431 w 742316"/>
              <a:gd name="connsiteY1583" fmla="*/ 79096 h 243799"/>
              <a:gd name="connsiteX1584" fmla="*/ 138984 w 742316"/>
              <a:gd name="connsiteY1584" fmla="*/ 79096 h 243799"/>
              <a:gd name="connsiteX1585" fmla="*/ 135820 w 742316"/>
              <a:gd name="connsiteY1585" fmla="*/ 77404 h 243799"/>
              <a:gd name="connsiteX1586" fmla="*/ 116838 w 742316"/>
              <a:gd name="connsiteY1586" fmla="*/ 77404 h 243799"/>
              <a:gd name="connsiteX1587" fmla="*/ 107135 w 742316"/>
              <a:gd name="connsiteY1587" fmla="*/ 75923 h 243799"/>
              <a:gd name="connsiteX1588" fmla="*/ 97855 w 742316"/>
              <a:gd name="connsiteY1588" fmla="*/ 74655 h 243799"/>
              <a:gd name="connsiteX1589" fmla="*/ 82669 w 742316"/>
              <a:gd name="connsiteY1589" fmla="*/ 73386 h 243799"/>
              <a:gd name="connsiteX1590" fmla="*/ 94058 w 742316"/>
              <a:gd name="connsiteY1590" fmla="*/ 70213 h 243799"/>
              <a:gd name="connsiteX1591" fmla="*/ 84989 w 742316"/>
              <a:gd name="connsiteY1591" fmla="*/ 66406 h 243799"/>
              <a:gd name="connsiteX1592" fmla="*/ 74021 w 742316"/>
              <a:gd name="connsiteY1592" fmla="*/ 66406 h 243799"/>
              <a:gd name="connsiteX1593" fmla="*/ 71912 w 742316"/>
              <a:gd name="connsiteY1593" fmla="*/ 66406 h 243799"/>
              <a:gd name="connsiteX1594" fmla="*/ 62210 w 742316"/>
              <a:gd name="connsiteY1594" fmla="*/ 65349 h 243799"/>
              <a:gd name="connsiteX1595" fmla="*/ 52086 w 742316"/>
              <a:gd name="connsiteY1595" fmla="*/ 65349 h 243799"/>
              <a:gd name="connsiteX1596" fmla="*/ 39642 w 742316"/>
              <a:gd name="connsiteY1596" fmla="*/ 65349 h 243799"/>
              <a:gd name="connsiteX1597" fmla="*/ 14332 w 742316"/>
              <a:gd name="connsiteY1597" fmla="*/ 66406 h 243799"/>
              <a:gd name="connsiteX1598" fmla="*/ 11590 w 742316"/>
              <a:gd name="connsiteY1598" fmla="*/ 66406 h 243799"/>
              <a:gd name="connsiteX1599" fmla="*/ 5895 w 742316"/>
              <a:gd name="connsiteY1599" fmla="*/ 63657 h 243799"/>
              <a:gd name="connsiteX1600" fmla="*/ 3575 w 742316"/>
              <a:gd name="connsiteY1600" fmla="*/ 62388 h 243799"/>
              <a:gd name="connsiteX1601" fmla="*/ 13066 w 742316"/>
              <a:gd name="connsiteY1601" fmla="*/ 62388 h 243799"/>
              <a:gd name="connsiteX1602" fmla="*/ 622 w 742316"/>
              <a:gd name="connsiteY1602" fmla="*/ 59427 h 243799"/>
              <a:gd name="connsiteX1603" fmla="*/ 3364 w 742316"/>
              <a:gd name="connsiteY1603" fmla="*/ 59427 h 243799"/>
              <a:gd name="connsiteX1604" fmla="*/ 16230 w 742316"/>
              <a:gd name="connsiteY1604" fmla="*/ 59427 h 243799"/>
              <a:gd name="connsiteX1605" fmla="*/ 34158 w 742316"/>
              <a:gd name="connsiteY1605" fmla="*/ 59427 h 243799"/>
              <a:gd name="connsiteX1606" fmla="*/ 41962 w 742316"/>
              <a:gd name="connsiteY1606" fmla="*/ 57523 h 243799"/>
              <a:gd name="connsiteX1607" fmla="*/ 63054 w 742316"/>
              <a:gd name="connsiteY1607" fmla="*/ 57523 h 243799"/>
              <a:gd name="connsiteX1608" fmla="*/ 89840 w 742316"/>
              <a:gd name="connsiteY1608" fmla="*/ 57523 h 243799"/>
              <a:gd name="connsiteX1609" fmla="*/ 93004 w 742316"/>
              <a:gd name="connsiteY1609" fmla="*/ 57523 h 243799"/>
              <a:gd name="connsiteX1610" fmla="*/ 135187 w 742316"/>
              <a:gd name="connsiteY1610" fmla="*/ 60696 h 243799"/>
              <a:gd name="connsiteX1611" fmla="*/ 167247 w 742316"/>
              <a:gd name="connsiteY1611" fmla="*/ 62811 h 243799"/>
              <a:gd name="connsiteX1612" fmla="*/ 203314 w 742316"/>
              <a:gd name="connsiteY1612" fmla="*/ 65349 h 243799"/>
              <a:gd name="connsiteX1613" fmla="*/ 224405 w 742316"/>
              <a:gd name="connsiteY1613" fmla="*/ 66406 h 243799"/>
              <a:gd name="connsiteX1614" fmla="*/ 228835 w 742316"/>
              <a:gd name="connsiteY1614" fmla="*/ 66406 h 243799"/>
              <a:gd name="connsiteX1615" fmla="*/ 238115 w 742316"/>
              <a:gd name="connsiteY1615" fmla="*/ 66406 h 243799"/>
              <a:gd name="connsiteX1616" fmla="*/ 229257 w 742316"/>
              <a:gd name="connsiteY1616" fmla="*/ 62811 h 243799"/>
              <a:gd name="connsiteX1617" fmla="*/ 207110 w 742316"/>
              <a:gd name="connsiteY1617" fmla="*/ 60485 h 243799"/>
              <a:gd name="connsiteX1618" fmla="*/ 172309 w 742316"/>
              <a:gd name="connsiteY1618" fmla="*/ 56889 h 243799"/>
              <a:gd name="connsiteX1619" fmla="*/ 177160 w 742316"/>
              <a:gd name="connsiteY1619" fmla="*/ 56889 h 243799"/>
              <a:gd name="connsiteX1620" fmla="*/ 215125 w 742316"/>
              <a:gd name="connsiteY1620" fmla="*/ 58369 h 243799"/>
              <a:gd name="connsiteX1621" fmla="*/ 252668 w 742316"/>
              <a:gd name="connsiteY1621" fmla="*/ 60273 h 243799"/>
              <a:gd name="connsiteX1622" fmla="*/ 270596 w 742316"/>
              <a:gd name="connsiteY1622" fmla="*/ 60273 h 243799"/>
              <a:gd name="connsiteX1623" fmla="*/ 285993 w 742316"/>
              <a:gd name="connsiteY1623" fmla="*/ 60273 h 243799"/>
              <a:gd name="connsiteX1624" fmla="*/ 285993 w 742316"/>
              <a:gd name="connsiteY1624" fmla="*/ 56466 h 243799"/>
              <a:gd name="connsiteX1625" fmla="*/ 289579 w 742316"/>
              <a:gd name="connsiteY1625" fmla="*/ 55408 h 243799"/>
              <a:gd name="connsiteX1626" fmla="*/ 331762 w 742316"/>
              <a:gd name="connsiteY1626" fmla="*/ 56889 h 243799"/>
              <a:gd name="connsiteX1627" fmla="*/ 355385 w 742316"/>
              <a:gd name="connsiteY1627" fmla="*/ 56889 h 243799"/>
              <a:gd name="connsiteX1628" fmla="*/ 367164 w 742316"/>
              <a:gd name="connsiteY1628" fmla="*/ 57890 h 243799"/>
              <a:gd name="connsiteX1629" fmla="*/ 367876 w 742316"/>
              <a:gd name="connsiteY1629" fmla="*/ 58843 h 243799"/>
              <a:gd name="connsiteX1630" fmla="*/ 368148 w 742316"/>
              <a:gd name="connsiteY1630" fmla="*/ 58843 h 243799"/>
              <a:gd name="connsiteX1631" fmla="*/ 368186 w 742316"/>
              <a:gd name="connsiteY1631" fmla="*/ 58843 h 243799"/>
              <a:gd name="connsiteX1632" fmla="*/ 367408 w 742316"/>
              <a:gd name="connsiteY1632" fmla="*/ 57910 h 243799"/>
              <a:gd name="connsiteX1633" fmla="*/ 380273 w 742316"/>
              <a:gd name="connsiteY1633" fmla="*/ 59004 h 243799"/>
              <a:gd name="connsiteX1634" fmla="*/ 396725 w 742316"/>
              <a:gd name="connsiteY1634" fmla="*/ 60062 h 243799"/>
              <a:gd name="connsiteX1635" fmla="*/ 415497 w 742316"/>
              <a:gd name="connsiteY1635" fmla="*/ 61542 h 243799"/>
              <a:gd name="connsiteX1636" fmla="*/ 448189 w 742316"/>
              <a:gd name="connsiteY1636" fmla="*/ 63022 h 243799"/>
              <a:gd name="connsiteX1637" fmla="*/ 449244 w 742316"/>
              <a:gd name="connsiteY1637" fmla="*/ 63022 h 243799"/>
              <a:gd name="connsiteX1638" fmla="*/ 434268 w 742316"/>
              <a:gd name="connsiteY1638" fmla="*/ 61754 h 243799"/>
              <a:gd name="connsiteX1639" fmla="*/ 458810 w 742316"/>
              <a:gd name="connsiteY1639" fmla="*/ 62969 h 243799"/>
              <a:gd name="connsiteX1640" fmla="*/ 464851 w 742316"/>
              <a:gd name="connsiteY1640" fmla="*/ 63445 h 243799"/>
              <a:gd name="connsiteX1641" fmla="*/ 468432 w 742316"/>
              <a:gd name="connsiteY1641" fmla="*/ 63445 h 243799"/>
              <a:gd name="connsiteX1642" fmla="*/ 502606 w 742316"/>
              <a:gd name="connsiteY1642" fmla="*/ 65137 h 243799"/>
              <a:gd name="connsiteX1643" fmla="*/ 497755 w 742316"/>
              <a:gd name="connsiteY1643" fmla="*/ 63657 h 243799"/>
              <a:gd name="connsiteX1644" fmla="*/ 499231 w 742316"/>
              <a:gd name="connsiteY1644" fmla="*/ 63657 h 243799"/>
              <a:gd name="connsiteX1645" fmla="*/ 533189 w 742316"/>
              <a:gd name="connsiteY1645" fmla="*/ 67041 h 243799"/>
              <a:gd name="connsiteX1646" fmla="*/ 540571 w 742316"/>
              <a:gd name="connsiteY1646" fmla="*/ 68310 h 243799"/>
              <a:gd name="connsiteX1647" fmla="*/ 550484 w 742316"/>
              <a:gd name="connsiteY1647" fmla="*/ 68310 h 243799"/>
              <a:gd name="connsiteX1648" fmla="*/ 553015 w 742316"/>
              <a:gd name="connsiteY1648" fmla="*/ 67041 h 243799"/>
              <a:gd name="connsiteX1649" fmla="*/ 551117 w 742316"/>
              <a:gd name="connsiteY1649" fmla="*/ 67041 h 243799"/>
              <a:gd name="connsiteX1650" fmla="*/ 530025 w 742316"/>
              <a:gd name="connsiteY1650" fmla="*/ 64503 h 243799"/>
              <a:gd name="connsiteX1651" fmla="*/ 522432 w 742316"/>
              <a:gd name="connsiteY1651" fmla="*/ 62388 h 243799"/>
              <a:gd name="connsiteX1652" fmla="*/ 521769 w 742316"/>
              <a:gd name="connsiteY1652" fmla="*/ 62388 h 243799"/>
              <a:gd name="connsiteX1653" fmla="*/ 523528 w 742316"/>
              <a:gd name="connsiteY1653" fmla="*/ 58857 h 243799"/>
              <a:gd name="connsiteX1654" fmla="*/ 525807 w 742316"/>
              <a:gd name="connsiteY1654" fmla="*/ 49894 h 243799"/>
              <a:gd name="connsiteX1655" fmla="*/ 520270 w 742316"/>
              <a:gd name="connsiteY1655" fmla="*/ 49894 h 243799"/>
              <a:gd name="connsiteX1656" fmla="*/ 511044 w 742316"/>
              <a:gd name="connsiteY1656" fmla="*/ 49894 h 243799"/>
              <a:gd name="connsiteX1657" fmla="*/ 514734 w 742316"/>
              <a:gd name="connsiteY1657" fmla="*/ 58614 h 243799"/>
              <a:gd name="connsiteX1658" fmla="*/ 517814 w 742316"/>
              <a:gd name="connsiteY1658" fmla="*/ 62388 h 243799"/>
              <a:gd name="connsiteX1659" fmla="*/ 517581 w 742316"/>
              <a:gd name="connsiteY1659" fmla="*/ 62388 h 243799"/>
              <a:gd name="connsiteX1660" fmla="*/ 484045 w 742316"/>
              <a:gd name="connsiteY1660" fmla="*/ 60273 h 243799"/>
              <a:gd name="connsiteX1661" fmla="*/ 474554 w 742316"/>
              <a:gd name="connsiteY1661" fmla="*/ 60273 h 243799"/>
              <a:gd name="connsiteX1662" fmla="*/ 468437 w 742316"/>
              <a:gd name="connsiteY1662" fmla="*/ 60273 h 243799"/>
              <a:gd name="connsiteX1663" fmla="*/ 443127 w 742316"/>
              <a:gd name="connsiteY1663" fmla="*/ 60273 h 243799"/>
              <a:gd name="connsiteX1664" fmla="*/ 475819 w 742316"/>
              <a:gd name="connsiteY1664" fmla="*/ 63445 h 243799"/>
              <a:gd name="connsiteX1665" fmla="*/ 468432 w 742316"/>
              <a:gd name="connsiteY1665" fmla="*/ 63445 h 243799"/>
              <a:gd name="connsiteX1666" fmla="*/ 458810 w 742316"/>
              <a:gd name="connsiteY1666" fmla="*/ 62969 h 243799"/>
              <a:gd name="connsiteX1667" fmla="*/ 427308 w 742316"/>
              <a:gd name="connsiteY1667" fmla="*/ 60485 h 243799"/>
              <a:gd name="connsiteX1668" fmla="*/ 415708 w 742316"/>
              <a:gd name="connsiteY1668" fmla="*/ 60485 h 243799"/>
              <a:gd name="connsiteX1669" fmla="*/ 393350 w 742316"/>
              <a:gd name="connsiteY1669" fmla="*/ 58158 h 243799"/>
              <a:gd name="connsiteX1670" fmla="*/ 391663 w 742316"/>
              <a:gd name="connsiteY1670" fmla="*/ 58158 h 243799"/>
              <a:gd name="connsiteX1671" fmla="*/ 375211 w 742316"/>
              <a:gd name="connsiteY1671" fmla="*/ 56889 h 243799"/>
              <a:gd name="connsiteX1672" fmla="*/ 365302 w 742316"/>
              <a:gd name="connsiteY1672" fmla="*/ 55391 h 243799"/>
              <a:gd name="connsiteX1673" fmla="*/ 365253 w 742316"/>
              <a:gd name="connsiteY1673" fmla="*/ 55333 h 243799"/>
              <a:gd name="connsiteX1674" fmla="*/ 361369 w 742316"/>
              <a:gd name="connsiteY1674" fmla="*/ 50889 h 243799"/>
              <a:gd name="connsiteX1675" fmla="*/ 358222 w 742316"/>
              <a:gd name="connsiteY1675" fmla="*/ 45510 h 243799"/>
              <a:gd name="connsiteX1676" fmla="*/ 355599 w 742316"/>
              <a:gd name="connsiteY1676" fmla="*/ 43170 h 243799"/>
              <a:gd name="connsiteX1677" fmla="*/ 354706 w 742316"/>
              <a:gd name="connsiteY1677" fmla="*/ 43170 h 243799"/>
              <a:gd name="connsiteX1678" fmla="*/ 352765 w 742316"/>
              <a:gd name="connsiteY1678" fmla="*/ 43170 h 243799"/>
              <a:gd name="connsiteX1679" fmla="*/ 352550 w 742316"/>
              <a:gd name="connsiteY1679" fmla="*/ 43170 h 243799"/>
              <a:gd name="connsiteX1680" fmla="*/ 352434 w 742316"/>
              <a:gd name="connsiteY1680" fmla="*/ 43170 h 243799"/>
              <a:gd name="connsiteX1681" fmla="*/ 352512 w 742316"/>
              <a:gd name="connsiteY1681" fmla="*/ 43873 h 243799"/>
              <a:gd name="connsiteX1682" fmla="*/ 355581 w 742316"/>
              <a:gd name="connsiteY1682" fmla="*/ 45743 h 243799"/>
              <a:gd name="connsiteX1683" fmla="*/ 359155 w 742316"/>
              <a:gd name="connsiteY1683" fmla="*/ 48784 h 243799"/>
              <a:gd name="connsiteX1684" fmla="*/ 361369 w 742316"/>
              <a:gd name="connsiteY1684" fmla="*/ 51123 h 243799"/>
              <a:gd name="connsiteX1685" fmla="*/ 365253 w 742316"/>
              <a:gd name="connsiteY1685" fmla="*/ 55333 h 243799"/>
              <a:gd name="connsiteX1686" fmla="*/ 365296 w 742316"/>
              <a:gd name="connsiteY1686" fmla="*/ 55391 h 243799"/>
              <a:gd name="connsiteX1687" fmla="*/ 359814 w 742316"/>
              <a:gd name="connsiteY1687" fmla="*/ 54562 h 243799"/>
              <a:gd name="connsiteX1688" fmla="*/ 350745 w 742316"/>
              <a:gd name="connsiteY1688" fmla="*/ 54562 h 243799"/>
              <a:gd name="connsiteX1689" fmla="*/ 316998 w 742316"/>
              <a:gd name="connsiteY1689" fmla="*/ 48429 h 243799"/>
              <a:gd name="connsiteX1690" fmla="*/ 272495 w 742316"/>
              <a:gd name="connsiteY1690" fmla="*/ 45257 h 243799"/>
              <a:gd name="connsiteX1691" fmla="*/ 253723 w 742316"/>
              <a:gd name="connsiteY1691" fmla="*/ 43353 h 243799"/>
              <a:gd name="connsiteX1692" fmla="*/ 225460 w 742316"/>
              <a:gd name="connsiteY1692" fmla="*/ 41238 h 243799"/>
              <a:gd name="connsiteX1693" fmla="*/ 267644 w 742316"/>
              <a:gd name="connsiteY1693" fmla="*/ 41238 h 243799"/>
              <a:gd name="connsiteX1694" fmla="*/ 283251 w 742316"/>
              <a:gd name="connsiteY1694" fmla="*/ 41238 h 243799"/>
              <a:gd name="connsiteX1695" fmla="*/ 306874 w 742316"/>
              <a:gd name="connsiteY1695" fmla="*/ 41238 h 243799"/>
              <a:gd name="connsiteX1696" fmla="*/ 329231 w 742316"/>
              <a:gd name="connsiteY1696" fmla="*/ 41238 h 243799"/>
              <a:gd name="connsiteX1697" fmla="*/ 335348 w 742316"/>
              <a:gd name="connsiteY1697" fmla="*/ 41238 h 243799"/>
              <a:gd name="connsiteX1698" fmla="*/ 337035 w 742316"/>
              <a:gd name="connsiteY1698" fmla="*/ 41238 h 243799"/>
              <a:gd name="connsiteX1699" fmla="*/ 336748 w 742316"/>
              <a:gd name="connsiteY1699" fmla="*/ 40201 h 243799"/>
              <a:gd name="connsiteX1700" fmla="*/ 335770 w 742316"/>
              <a:gd name="connsiteY1700" fmla="*/ 39758 h 243799"/>
              <a:gd name="connsiteX1701" fmla="*/ 332184 w 742316"/>
              <a:gd name="connsiteY1701" fmla="*/ 39758 h 243799"/>
              <a:gd name="connsiteX1702" fmla="*/ 300125 w 742316"/>
              <a:gd name="connsiteY1702" fmla="*/ 38489 h 243799"/>
              <a:gd name="connsiteX1703" fmla="*/ 277135 w 742316"/>
              <a:gd name="connsiteY1703" fmla="*/ 36374 h 243799"/>
              <a:gd name="connsiteX1704" fmla="*/ 248028 w 742316"/>
              <a:gd name="connsiteY1704" fmla="*/ 34259 h 243799"/>
              <a:gd name="connsiteX1705" fmla="*/ 242544 w 742316"/>
              <a:gd name="connsiteY1705" fmla="*/ 32779 h 243799"/>
              <a:gd name="connsiteX1706" fmla="*/ 260894 w 742316"/>
              <a:gd name="connsiteY1706" fmla="*/ 32779 h 243799"/>
              <a:gd name="connsiteX1707" fmla="*/ 278189 w 742316"/>
              <a:gd name="connsiteY1707" fmla="*/ 32779 h 243799"/>
              <a:gd name="connsiteX1708" fmla="*/ 266378 w 742316"/>
              <a:gd name="connsiteY1708" fmla="*/ 30875 h 243799"/>
              <a:gd name="connsiteX1709" fmla="*/ 267854 w 742316"/>
              <a:gd name="connsiteY1709" fmla="*/ 30875 h 243799"/>
              <a:gd name="connsiteX1710" fmla="*/ 300969 w 742316"/>
              <a:gd name="connsiteY1710" fmla="*/ 30875 h 243799"/>
              <a:gd name="connsiteX1711" fmla="*/ 319318 w 742316"/>
              <a:gd name="connsiteY1711" fmla="*/ 30875 h 243799"/>
              <a:gd name="connsiteX1712" fmla="*/ 326700 w 742316"/>
              <a:gd name="connsiteY1712" fmla="*/ 29395 h 243799"/>
              <a:gd name="connsiteX1713" fmla="*/ 333661 w 742316"/>
              <a:gd name="connsiteY1713" fmla="*/ 29395 h 243799"/>
              <a:gd name="connsiteX1714" fmla="*/ 344839 w 742316"/>
              <a:gd name="connsiteY1714" fmla="*/ 29395 h 243799"/>
              <a:gd name="connsiteX1715" fmla="*/ 360236 w 742316"/>
              <a:gd name="connsiteY1715" fmla="*/ 29395 h 243799"/>
              <a:gd name="connsiteX1716" fmla="*/ 364033 w 742316"/>
              <a:gd name="connsiteY1716" fmla="*/ 31298 h 243799"/>
              <a:gd name="connsiteX1717" fmla="*/ 368251 w 742316"/>
              <a:gd name="connsiteY1717" fmla="*/ 31298 h 243799"/>
              <a:gd name="connsiteX1718" fmla="*/ 371350 w 742316"/>
              <a:gd name="connsiteY1718" fmla="*/ 32146 h 243799"/>
              <a:gd name="connsiteX1719" fmla="*/ 355387 w 742316"/>
              <a:gd name="connsiteY1719" fmla="*/ 32146 h 243799"/>
              <a:gd name="connsiteX1720" fmla="*/ 363687 w 742316"/>
              <a:gd name="connsiteY1720" fmla="*/ 39159 h 243799"/>
              <a:gd name="connsiteX1721" fmla="*/ 371832 w 742316"/>
              <a:gd name="connsiteY1721" fmla="*/ 32278 h 243799"/>
              <a:gd name="connsiteX1722" fmla="*/ 375211 w 742316"/>
              <a:gd name="connsiteY1722" fmla="*/ 33202 h 243799"/>
              <a:gd name="connsiteX1723" fmla="*/ 376477 w 742316"/>
              <a:gd name="connsiteY1723" fmla="*/ 33774 h 243799"/>
              <a:gd name="connsiteX1724" fmla="*/ 377742 w 742316"/>
              <a:gd name="connsiteY1724" fmla="*/ 33202 h 243799"/>
              <a:gd name="connsiteX1725" fmla="*/ 385336 w 742316"/>
              <a:gd name="connsiteY1725" fmla="*/ 32144 h 243799"/>
              <a:gd name="connsiteX1726" fmla="*/ 434268 w 742316"/>
              <a:gd name="connsiteY1726" fmla="*/ 37008 h 243799"/>
              <a:gd name="connsiteX1727" fmla="*/ 437643 w 742316"/>
              <a:gd name="connsiteY1727" fmla="*/ 37008 h 243799"/>
              <a:gd name="connsiteX1728" fmla="*/ 460633 w 742316"/>
              <a:gd name="connsiteY1728" fmla="*/ 39758 h 243799"/>
              <a:gd name="connsiteX1729" fmla="*/ 461899 w 742316"/>
              <a:gd name="connsiteY1729" fmla="*/ 37431 h 243799"/>
              <a:gd name="connsiteX1730" fmla="*/ 439330 w 742316"/>
              <a:gd name="connsiteY1730" fmla="*/ 34047 h 243799"/>
              <a:gd name="connsiteX1731" fmla="*/ 434268 w 742316"/>
              <a:gd name="connsiteY1731" fmla="*/ 34047 h 243799"/>
              <a:gd name="connsiteX1732" fmla="*/ 421655 w 742316"/>
              <a:gd name="connsiteY1732" fmla="*/ 32915 h 243799"/>
              <a:gd name="connsiteX1733" fmla="*/ 421600 w 742316"/>
              <a:gd name="connsiteY1733" fmla="*/ 34834 h 243799"/>
              <a:gd name="connsiteX1734" fmla="*/ 421387 w 742316"/>
              <a:gd name="connsiteY1734" fmla="*/ 34834 h 243799"/>
              <a:gd name="connsiteX1735" fmla="*/ 420377 w 742316"/>
              <a:gd name="connsiteY1735" fmla="*/ 33518 h 243799"/>
              <a:gd name="connsiteX1736" fmla="*/ 416835 w 742316"/>
              <a:gd name="connsiteY1736" fmla="*/ 33518 h 243799"/>
              <a:gd name="connsiteX1737" fmla="*/ 415981 w 742316"/>
              <a:gd name="connsiteY1737" fmla="*/ 32405 h 243799"/>
              <a:gd name="connsiteX1738" fmla="*/ 406005 w 742316"/>
              <a:gd name="connsiteY1738" fmla="*/ 31510 h 243799"/>
              <a:gd name="connsiteX1739" fmla="*/ 389976 w 742316"/>
              <a:gd name="connsiteY1739" fmla="*/ 30029 h 243799"/>
              <a:gd name="connsiteX1740" fmla="*/ 380484 w 742316"/>
              <a:gd name="connsiteY1740" fmla="*/ 28337 h 243799"/>
              <a:gd name="connsiteX1741" fmla="*/ 362556 w 742316"/>
              <a:gd name="connsiteY1741" fmla="*/ 24953 h 243799"/>
              <a:gd name="connsiteX1742" fmla="*/ 346527 w 742316"/>
              <a:gd name="connsiteY1742" fmla="*/ 24107 h 243799"/>
              <a:gd name="connsiteX1743" fmla="*/ 300969 w 742316"/>
              <a:gd name="connsiteY1743" fmla="*/ 20935 h 243799"/>
              <a:gd name="connsiteX1744" fmla="*/ 319951 w 742316"/>
              <a:gd name="connsiteY1744" fmla="*/ 20935 h 243799"/>
              <a:gd name="connsiteX1745" fmla="*/ 325857 w 742316"/>
              <a:gd name="connsiteY1745" fmla="*/ 20935 h 243799"/>
              <a:gd name="connsiteX1746" fmla="*/ 333661 w 742316"/>
              <a:gd name="connsiteY1746" fmla="*/ 20935 h 243799"/>
              <a:gd name="connsiteX1747" fmla="*/ 349480 w 742316"/>
              <a:gd name="connsiteY1747" fmla="*/ 21992 h 243799"/>
              <a:gd name="connsiteX1748" fmla="*/ 352854 w 742316"/>
              <a:gd name="connsiteY1748" fmla="*/ 21992 h 243799"/>
              <a:gd name="connsiteX1749" fmla="*/ 356229 w 742316"/>
              <a:gd name="connsiteY1749" fmla="*/ 21992 h 243799"/>
              <a:gd name="connsiteX1750" fmla="*/ 357916 w 742316"/>
              <a:gd name="connsiteY1750" fmla="*/ 21992 h 243799"/>
              <a:gd name="connsiteX1751" fmla="*/ 410117 w 742316"/>
              <a:gd name="connsiteY1751" fmla="*/ 27641 h 243799"/>
              <a:gd name="connsiteX1752" fmla="*/ 409079 w 742316"/>
              <a:gd name="connsiteY1752" fmla="*/ 26724 h 243799"/>
              <a:gd name="connsiteX1753" fmla="*/ 407769 w 742316"/>
              <a:gd name="connsiteY1753" fmla="*/ 24532 h 243799"/>
              <a:gd name="connsiteX1754" fmla="*/ 406477 w 742316"/>
              <a:gd name="connsiteY1754" fmla="*/ 22779 h 243799"/>
              <a:gd name="connsiteX1755" fmla="*/ 405414 w 742316"/>
              <a:gd name="connsiteY1755" fmla="*/ 20149 h 243799"/>
              <a:gd name="connsiteX1756" fmla="*/ 405414 w 742316"/>
              <a:gd name="connsiteY1756" fmla="*/ 18832 h 243799"/>
              <a:gd name="connsiteX1757" fmla="*/ 534244 w 742316"/>
              <a:gd name="connsiteY1757" fmla="*/ 212 h 243799"/>
              <a:gd name="connsiteX1758" fmla="*/ 535721 w 742316"/>
              <a:gd name="connsiteY1758" fmla="*/ 212 h 243799"/>
              <a:gd name="connsiteX1759" fmla="*/ 550906 w 742316"/>
              <a:gd name="connsiteY1759" fmla="*/ 1693 h 243799"/>
              <a:gd name="connsiteX1760" fmla="*/ 552175 w 742316"/>
              <a:gd name="connsiteY1760" fmla="*/ 2962 h 243799"/>
              <a:gd name="connsiteX1761" fmla="*/ 550485 w 742316"/>
              <a:gd name="connsiteY1761" fmla="*/ 4020 h 243799"/>
              <a:gd name="connsiteX1762" fmla="*/ 536351 w 742316"/>
              <a:gd name="connsiteY1762" fmla="*/ 5501 h 243799"/>
              <a:gd name="connsiteX1763" fmla="*/ 533614 w 742316"/>
              <a:gd name="connsiteY1763" fmla="*/ 5501 h 243799"/>
              <a:gd name="connsiteX1764" fmla="*/ 525387 w 742316"/>
              <a:gd name="connsiteY1764" fmla="*/ 6556 h 243799"/>
              <a:gd name="connsiteX1765" fmla="*/ 514420 w 742316"/>
              <a:gd name="connsiteY1765" fmla="*/ 6556 h 243799"/>
              <a:gd name="connsiteX1766" fmla="*/ 513236 w 742316"/>
              <a:gd name="connsiteY1766" fmla="*/ 6446 h 243799"/>
              <a:gd name="connsiteX1767" fmla="*/ 512521 w 742316"/>
              <a:gd name="connsiteY1767" fmla="*/ 5501 h 243799"/>
              <a:gd name="connsiteX1768" fmla="*/ 513786 w 742316"/>
              <a:gd name="connsiteY1768" fmla="*/ 4231 h 243799"/>
              <a:gd name="connsiteX1769" fmla="*/ 530656 w 742316"/>
              <a:gd name="connsiteY1769" fmla="*/ 2116 h 243799"/>
              <a:gd name="connsiteX1770" fmla="*/ 534244 w 742316"/>
              <a:gd name="connsiteY1770" fmla="*/ 212 h 24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</a:cxnLst>
            <a:rect l="l" t="t" r="r" b="b"/>
            <a:pathLst>
              <a:path w="742316" h="243799">
                <a:moveTo>
                  <a:pt x="470126" y="231159"/>
                </a:moveTo>
                <a:lnTo>
                  <a:pt x="471673" y="231159"/>
                </a:lnTo>
                <a:lnTo>
                  <a:pt x="472326" y="232231"/>
                </a:lnTo>
                <a:lnTo>
                  <a:pt x="470126" y="234490"/>
                </a:lnTo>
                <a:close/>
                <a:moveTo>
                  <a:pt x="538820" y="231003"/>
                </a:moveTo>
                <a:lnTo>
                  <a:pt x="540086" y="231447"/>
                </a:lnTo>
                <a:lnTo>
                  <a:pt x="540086" y="234803"/>
                </a:lnTo>
                <a:lnTo>
                  <a:pt x="543504" y="239352"/>
                </a:lnTo>
                <a:lnTo>
                  <a:pt x="533823" y="239352"/>
                </a:lnTo>
                <a:close/>
                <a:moveTo>
                  <a:pt x="484826" y="230014"/>
                </a:moveTo>
                <a:lnTo>
                  <a:pt x="485026" y="235462"/>
                </a:lnTo>
                <a:cubicBezTo>
                  <a:pt x="484929" y="237453"/>
                  <a:pt x="484483" y="239045"/>
                  <a:pt x="483146" y="238764"/>
                </a:cubicBezTo>
                <a:lnTo>
                  <a:pt x="476032" y="237644"/>
                </a:lnTo>
                <a:lnTo>
                  <a:pt x="475580" y="237573"/>
                </a:lnTo>
                <a:lnTo>
                  <a:pt x="472326" y="232231"/>
                </a:lnTo>
                <a:lnTo>
                  <a:pt x="473371" y="231159"/>
                </a:lnTo>
                <a:lnTo>
                  <a:pt x="474554" y="231159"/>
                </a:lnTo>
                <a:lnTo>
                  <a:pt x="476032" y="230994"/>
                </a:lnTo>
                <a:lnTo>
                  <a:pt x="479271" y="230633"/>
                </a:lnTo>
                <a:lnTo>
                  <a:pt x="480478" y="230929"/>
                </a:lnTo>
                <a:lnTo>
                  <a:pt x="481114" y="230428"/>
                </a:lnTo>
                <a:close/>
                <a:moveTo>
                  <a:pt x="470943" y="229960"/>
                </a:moveTo>
                <a:lnTo>
                  <a:pt x="474539" y="229960"/>
                </a:lnTo>
                <a:lnTo>
                  <a:pt x="473371" y="231159"/>
                </a:lnTo>
                <a:lnTo>
                  <a:pt x="471673" y="231159"/>
                </a:lnTo>
                <a:close/>
                <a:moveTo>
                  <a:pt x="470915" y="229915"/>
                </a:moveTo>
                <a:lnTo>
                  <a:pt x="470943" y="229960"/>
                </a:lnTo>
                <a:lnTo>
                  <a:pt x="470936" y="229960"/>
                </a:lnTo>
                <a:close/>
                <a:moveTo>
                  <a:pt x="416911" y="229612"/>
                </a:moveTo>
                <a:lnTo>
                  <a:pt x="421666" y="229934"/>
                </a:lnTo>
                <a:lnTo>
                  <a:pt x="423125" y="236415"/>
                </a:lnTo>
                <a:cubicBezTo>
                  <a:pt x="423656" y="238733"/>
                  <a:pt x="423531" y="241822"/>
                  <a:pt x="424438" y="241977"/>
                </a:cubicBezTo>
                <a:lnTo>
                  <a:pt x="428567" y="237342"/>
                </a:lnTo>
                <a:lnTo>
                  <a:pt x="430161" y="237342"/>
                </a:lnTo>
                <a:cubicBezTo>
                  <a:pt x="430306" y="236518"/>
                  <a:pt x="430485" y="236518"/>
                  <a:pt x="430630" y="237342"/>
                </a:cubicBezTo>
                <a:cubicBezTo>
                  <a:pt x="430635" y="240087"/>
                  <a:pt x="430435" y="242445"/>
                  <a:pt x="430161" y="242906"/>
                </a:cubicBezTo>
                <a:lnTo>
                  <a:pt x="428755" y="242906"/>
                </a:lnTo>
                <a:cubicBezTo>
                  <a:pt x="426941" y="241569"/>
                  <a:pt x="425123" y="241569"/>
                  <a:pt x="423312" y="242906"/>
                </a:cubicBezTo>
                <a:cubicBezTo>
                  <a:pt x="421451" y="242906"/>
                  <a:pt x="418745" y="244916"/>
                  <a:pt x="417588" y="242906"/>
                </a:cubicBezTo>
                <a:cubicBezTo>
                  <a:pt x="417008" y="241901"/>
                  <a:pt x="416753" y="239389"/>
                  <a:pt x="416619" y="236878"/>
                </a:cubicBezTo>
                <a:lnTo>
                  <a:pt x="416456" y="232977"/>
                </a:lnTo>
                <a:close/>
                <a:moveTo>
                  <a:pt x="415992" y="229550"/>
                </a:moveTo>
                <a:lnTo>
                  <a:pt x="416367" y="229576"/>
                </a:lnTo>
                <a:lnTo>
                  <a:pt x="416367" y="230851"/>
                </a:lnTo>
                <a:lnTo>
                  <a:pt x="416456" y="232977"/>
                </a:lnTo>
                <a:lnTo>
                  <a:pt x="416367" y="233634"/>
                </a:lnTo>
                <a:cubicBezTo>
                  <a:pt x="415850" y="236107"/>
                  <a:pt x="414022" y="243988"/>
                  <a:pt x="414022" y="242906"/>
                </a:cubicBezTo>
                <a:cubicBezTo>
                  <a:pt x="414022" y="242364"/>
                  <a:pt x="414486" y="239245"/>
                  <a:pt x="415011" y="235850"/>
                </a:cubicBezTo>
                <a:close/>
                <a:moveTo>
                  <a:pt x="546450" y="229371"/>
                </a:moveTo>
                <a:lnTo>
                  <a:pt x="548330" y="231487"/>
                </a:lnTo>
                <a:cubicBezTo>
                  <a:pt x="550706" y="232593"/>
                  <a:pt x="555300" y="230796"/>
                  <a:pt x="556693" y="231487"/>
                </a:cubicBezTo>
                <a:lnTo>
                  <a:pt x="556693" y="235630"/>
                </a:lnTo>
                <a:lnTo>
                  <a:pt x="550334" y="240603"/>
                </a:lnTo>
                <a:lnTo>
                  <a:pt x="544444" y="240603"/>
                </a:lnTo>
                <a:lnTo>
                  <a:pt x="543504" y="239352"/>
                </a:lnTo>
                <a:lnTo>
                  <a:pt x="550431" y="239352"/>
                </a:lnTo>
                <a:close/>
                <a:moveTo>
                  <a:pt x="523663" y="228317"/>
                </a:moveTo>
                <a:lnTo>
                  <a:pt x="526595" y="235192"/>
                </a:lnTo>
                <a:cubicBezTo>
                  <a:pt x="526595" y="236886"/>
                  <a:pt x="525031" y="237450"/>
                  <a:pt x="522262" y="235192"/>
                </a:cubicBezTo>
                <a:cubicBezTo>
                  <a:pt x="519838" y="235820"/>
                  <a:pt x="517440" y="234823"/>
                  <a:pt x="515312" y="232475"/>
                </a:cubicBezTo>
                <a:lnTo>
                  <a:pt x="513503" y="228796"/>
                </a:lnTo>
                <a:close/>
                <a:moveTo>
                  <a:pt x="540455" y="228271"/>
                </a:moveTo>
                <a:lnTo>
                  <a:pt x="543470" y="232634"/>
                </a:lnTo>
                <a:lnTo>
                  <a:pt x="540086" y="231447"/>
                </a:lnTo>
                <a:lnTo>
                  <a:pt x="540086" y="229830"/>
                </a:lnTo>
                <a:lnTo>
                  <a:pt x="540262" y="228594"/>
                </a:lnTo>
                <a:close/>
                <a:moveTo>
                  <a:pt x="470126" y="228231"/>
                </a:moveTo>
                <a:lnTo>
                  <a:pt x="470915" y="229915"/>
                </a:lnTo>
                <a:lnTo>
                  <a:pt x="470126" y="228619"/>
                </a:lnTo>
                <a:close/>
                <a:moveTo>
                  <a:pt x="540444" y="227311"/>
                </a:moveTo>
                <a:lnTo>
                  <a:pt x="540571" y="227352"/>
                </a:lnTo>
                <a:lnTo>
                  <a:pt x="541017" y="227332"/>
                </a:lnTo>
                <a:lnTo>
                  <a:pt x="540455" y="228271"/>
                </a:lnTo>
                <a:lnTo>
                  <a:pt x="540333" y="228094"/>
                </a:lnTo>
                <a:close/>
                <a:moveTo>
                  <a:pt x="545556" y="227128"/>
                </a:moveTo>
                <a:lnTo>
                  <a:pt x="546450" y="229371"/>
                </a:lnTo>
                <a:lnTo>
                  <a:pt x="544500" y="227176"/>
                </a:lnTo>
                <a:close/>
                <a:moveTo>
                  <a:pt x="549572" y="226947"/>
                </a:moveTo>
                <a:lnTo>
                  <a:pt x="547596" y="227965"/>
                </a:lnTo>
                <a:lnTo>
                  <a:pt x="546390" y="227091"/>
                </a:lnTo>
                <a:close/>
                <a:moveTo>
                  <a:pt x="545196" y="226225"/>
                </a:moveTo>
                <a:lnTo>
                  <a:pt x="546390" y="227091"/>
                </a:lnTo>
                <a:lnTo>
                  <a:pt x="545556" y="227128"/>
                </a:lnTo>
                <a:close/>
                <a:moveTo>
                  <a:pt x="478203" y="226199"/>
                </a:moveTo>
                <a:lnTo>
                  <a:pt x="481708" y="229960"/>
                </a:lnTo>
                <a:lnTo>
                  <a:pt x="481114" y="230428"/>
                </a:lnTo>
                <a:lnTo>
                  <a:pt x="479271" y="230633"/>
                </a:lnTo>
                <a:lnTo>
                  <a:pt x="476523" y="229960"/>
                </a:lnTo>
                <a:lnTo>
                  <a:pt x="474539" y="229960"/>
                </a:lnTo>
                <a:close/>
                <a:moveTo>
                  <a:pt x="540625" y="226038"/>
                </a:moveTo>
                <a:lnTo>
                  <a:pt x="540444" y="227311"/>
                </a:lnTo>
                <a:lnTo>
                  <a:pt x="539603" y="227038"/>
                </a:lnTo>
                <a:lnTo>
                  <a:pt x="539178" y="226423"/>
                </a:lnTo>
                <a:close/>
                <a:moveTo>
                  <a:pt x="540679" y="225660"/>
                </a:moveTo>
                <a:lnTo>
                  <a:pt x="542017" y="225660"/>
                </a:lnTo>
                <a:lnTo>
                  <a:pt x="542012" y="225670"/>
                </a:lnTo>
                <a:lnTo>
                  <a:pt x="540625" y="226038"/>
                </a:lnTo>
                <a:close/>
                <a:moveTo>
                  <a:pt x="537829" y="225660"/>
                </a:moveTo>
                <a:lnTo>
                  <a:pt x="538651" y="225660"/>
                </a:lnTo>
                <a:lnTo>
                  <a:pt x="539178" y="226423"/>
                </a:lnTo>
                <a:lnTo>
                  <a:pt x="538370" y="226638"/>
                </a:lnTo>
                <a:lnTo>
                  <a:pt x="539603" y="227038"/>
                </a:lnTo>
                <a:lnTo>
                  <a:pt x="540333" y="228094"/>
                </a:lnTo>
                <a:lnTo>
                  <a:pt x="540262" y="228594"/>
                </a:lnTo>
                <a:lnTo>
                  <a:pt x="538820" y="231003"/>
                </a:lnTo>
                <a:lnTo>
                  <a:pt x="530273" y="228005"/>
                </a:lnTo>
                <a:lnTo>
                  <a:pt x="530658" y="227987"/>
                </a:lnTo>
                <a:cubicBezTo>
                  <a:pt x="537829" y="227317"/>
                  <a:pt x="535931" y="226048"/>
                  <a:pt x="537829" y="225660"/>
                </a:cubicBezTo>
                <a:close/>
                <a:moveTo>
                  <a:pt x="587605" y="225237"/>
                </a:moveTo>
                <a:cubicBezTo>
                  <a:pt x="591103" y="225061"/>
                  <a:pt x="590286" y="225219"/>
                  <a:pt x="588370" y="225343"/>
                </a:cubicBezTo>
                <a:lnTo>
                  <a:pt x="586152" y="225303"/>
                </a:lnTo>
                <a:close/>
                <a:moveTo>
                  <a:pt x="470126" y="225002"/>
                </a:moveTo>
                <a:lnTo>
                  <a:pt x="470126" y="228231"/>
                </a:lnTo>
                <a:lnTo>
                  <a:pt x="468718" y="225227"/>
                </a:lnTo>
                <a:close/>
                <a:moveTo>
                  <a:pt x="542475" y="224896"/>
                </a:moveTo>
                <a:lnTo>
                  <a:pt x="544500" y="227176"/>
                </a:lnTo>
                <a:lnTo>
                  <a:pt x="541017" y="227332"/>
                </a:lnTo>
                <a:lnTo>
                  <a:pt x="542012" y="225670"/>
                </a:lnTo>
                <a:lnTo>
                  <a:pt x="542047" y="225660"/>
                </a:lnTo>
                <a:lnTo>
                  <a:pt x="542017" y="225660"/>
                </a:lnTo>
                <a:close/>
                <a:moveTo>
                  <a:pt x="607645" y="224182"/>
                </a:moveTo>
                <a:cubicBezTo>
                  <a:pt x="609388" y="224500"/>
                  <a:pt x="611174" y="224500"/>
                  <a:pt x="612918" y="224182"/>
                </a:cubicBezTo>
                <a:cubicBezTo>
                  <a:pt x="614781" y="224781"/>
                  <a:pt x="619280" y="227177"/>
                  <a:pt x="618822" y="227776"/>
                </a:cubicBezTo>
                <a:cubicBezTo>
                  <a:pt x="618365" y="228375"/>
                  <a:pt x="613549" y="228058"/>
                  <a:pt x="610176" y="227776"/>
                </a:cubicBezTo>
                <a:cubicBezTo>
                  <a:pt x="606405" y="226674"/>
                  <a:pt x="602501" y="226105"/>
                  <a:pt x="598575" y="226085"/>
                </a:cubicBezTo>
                <a:cubicBezTo>
                  <a:pt x="601203" y="224215"/>
                  <a:pt x="604490" y="223525"/>
                  <a:pt x="607645" y="224182"/>
                </a:cubicBezTo>
                <a:close/>
                <a:moveTo>
                  <a:pt x="481078" y="223248"/>
                </a:moveTo>
                <a:lnTo>
                  <a:pt x="478203" y="226199"/>
                </a:lnTo>
                <a:lnTo>
                  <a:pt x="476184" y="224032"/>
                </a:lnTo>
                <a:close/>
                <a:moveTo>
                  <a:pt x="543979" y="223174"/>
                </a:moveTo>
                <a:lnTo>
                  <a:pt x="545196" y="226225"/>
                </a:lnTo>
                <a:lnTo>
                  <a:pt x="542743" y="224448"/>
                </a:lnTo>
                <a:lnTo>
                  <a:pt x="543120" y="223818"/>
                </a:lnTo>
                <a:lnTo>
                  <a:pt x="543611" y="224196"/>
                </a:lnTo>
                <a:close/>
                <a:moveTo>
                  <a:pt x="544683" y="221220"/>
                </a:moveTo>
                <a:lnTo>
                  <a:pt x="545002" y="221220"/>
                </a:lnTo>
                <a:lnTo>
                  <a:pt x="544668" y="221261"/>
                </a:lnTo>
                <a:close/>
                <a:moveTo>
                  <a:pt x="470126" y="218342"/>
                </a:moveTo>
                <a:lnTo>
                  <a:pt x="473580" y="221237"/>
                </a:lnTo>
                <a:lnTo>
                  <a:pt x="476184" y="224032"/>
                </a:lnTo>
                <a:lnTo>
                  <a:pt x="471289" y="224816"/>
                </a:lnTo>
                <a:lnTo>
                  <a:pt x="470126" y="225002"/>
                </a:lnTo>
                <a:lnTo>
                  <a:pt x="470126" y="224816"/>
                </a:lnTo>
                <a:close/>
                <a:moveTo>
                  <a:pt x="579380" y="216143"/>
                </a:moveTo>
                <a:lnTo>
                  <a:pt x="580105" y="216506"/>
                </a:lnTo>
                <a:lnTo>
                  <a:pt x="579338" y="217122"/>
                </a:lnTo>
                <a:lnTo>
                  <a:pt x="578936" y="216847"/>
                </a:lnTo>
                <a:close/>
                <a:moveTo>
                  <a:pt x="327966" y="214454"/>
                </a:moveTo>
                <a:cubicBezTo>
                  <a:pt x="327966" y="214242"/>
                  <a:pt x="324625" y="214454"/>
                  <a:pt x="329443" y="214454"/>
                </a:cubicBezTo>
                <a:lnTo>
                  <a:pt x="356865" y="214454"/>
                </a:lnTo>
                <a:cubicBezTo>
                  <a:pt x="357529" y="215124"/>
                  <a:pt x="360758" y="217873"/>
                  <a:pt x="360863" y="218472"/>
                </a:cubicBezTo>
                <a:cubicBezTo>
                  <a:pt x="360969" y="219072"/>
                  <a:pt x="360866" y="218508"/>
                  <a:pt x="357491" y="218050"/>
                </a:cubicBezTo>
                <a:cubicBezTo>
                  <a:pt x="354116" y="217591"/>
                  <a:pt x="345294" y="216111"/>
                  <a:pt x="340619" y="215723"/>
                </a:cubicBezTo>
                <a:cubicBezTo>
                  <a:pt x="335944" y="215335"/>
                  <a:pt x="331552" y="215935"/>
                  <a:pt x="329443" y="215723"/>
                </a:cubicBezTo>
                <a:cubicBezTo>
                  <a:pt x="327333" y="215512"/>
                  <a:pt x="327966" y="214665"/>
                  <a:pt x="327966" y="214454"/>
                </a:cubicBezTo>
                <a:close/>
                <a:moveTo>
                  <a:pt x="322995" y="211888"/>
                </a:moveTo>
                <a:lnTo>
                  <a:pt x="322995" y="215170"/>
                </a:lnTo>
                <a:lnTo>
                  <a:pt x="322825" y="212002"/>
                </a:lnTo>
                <a:close/>
                <a:moveTo>
                  <a:pt x="572445" y="207201"/>
                </a:moveTo>
                <a:lnTo>
                  <a:pt x="572818" y="209881"/>
                </a:lnTo>
                <a:lnTo>
                  <a:pt x="572702" y="210690"/>
                </a:lnTo>
                <a:lnTo>
                  <a:pt x="571366" y="208206"/>
                </a:lnTo>
                <a:close/>
                <a:moveTo>
                  <a:pt x="311665" y="202819"/>
                </a:moveTo>
                <a:lnTo>
                  <a:pt x="313196" y="202819"/>
                </a:lnTo>
                <a:lnTo>
                  <a:pt x="315281" y="204382"/>
                </a:lnTo>
                <a:cubicBezTo>
                  <a:pt x="318383" y="206747"/>
                  <a:pt x="321481" y="209209"/>
                  <a:pt x="322748" y="210576"/>
                </a:cubicBezTo>
                <a:lnTo>
                  <a:pt x="322825" y="212002"/>
                </a:lnTo>
                <a:lnTo>
                  <a:pt x="322005" y="212546"/>
                </a:lnTo>
                <a:cubicBezTo>
                  <a:pt x="321079" y="212000"/>
                  <a:pt x="318292" y="209264"/>
                  <a:pt x="317432" y="208608"/>
                </a:cubicBezTo>
                <a:cubicBezTo>
                  <a:pt x="316571" y="207951"/>
                  <a:pt x="317824" y="209592"/>
                  <a:pt x="316844" y="208608"/>
                </a:cubicBezTo>
                <a:close/>
                <a:moveTo>
                  <a:pt x="424357" y="202398"/>
                </a:moveTo>
                <a:cubicBezTo>
                  <a:pt x="428353" y="203488"/>
                  <a:pt x="432558" y="203560"/>
                  <a:pt x="436590" y="202609"/>
                </a:cubicBezTo>
                <a:lnTo>
                  <a:pt x="436801" y="202398"/>
                </a:lnTo>
                <a:cubicBezTo>
                  <a:pt x="432734" y="201240"/>
                  <a:pt x="428424" y="201240"/>
                  <a:pt x="424357" y="202398"/>
                </a:cubicBezTo>
                <a:close/>
                <a:moveTo>
                  <a:pt x="616024" y="188448"/>
                </a:moveTo>
                <a:lnTo>
                  <a:pt x="616280" y="188608"/>
                </a:lnTo>
                <a:lnTo>
                  <a:pt x="613920" y="189375"/>
                </a:lnTo>
                <a:lnTo>
                  <a:pt x="613575" y="188927"/>
                </a:lnTo>
                <a:close/>
                <a:moveTo>
                  <a:pt x="616804" y="188437"/>
                </a:moveTo>
                <a:lnTo>
                  <a:pt x="621795" y="188437"/>
                </a:lnTo>
                <a:lnTo>
                  <a:pt x="618901" y="190247"/>
                </a:lnTo>
                <a:lnTo>
                  <a:pt x="616280" y="188608"/>
                </a:lnTo>
                <a:close/>
                <a:moveTo>
                  <a:pt x="378377" y="186959"/>
                </a:moveTo>
                <a:cubicBezTo>
                  <a:pt x="378300" y="187370"/>
                  <a:pt x="378430" y="187793"/>
                  <a:pt x="378726" y="188089"/>
                </a:cubicBezTo>
                <a:cubicBezTo>
                  <a:pt x="379021" y="188386"/>
                  <a:pt x="379443" y="188516"/>
                  <a:pt x="379853" y="188439"/>
                </a:cubicBezTo>
                <a:lnTo>
                  <a:pt x="392513" y="188274"/>
                </a:lnTo>
                <a:lnTo>
                  <a:pt x="412335" y="188016"/>
                </a:lnTo>
                <a:lnTo>
                  <a:pt x="392513" y="187399"/>
                </a:lnTo>
                <a:close/>
                <a:moveTo>
                  <a:pt x="404531" y="185267"/>
                </a:moveTo>
                <a:cubicBezTo>
                  <a:pt x="403582" y="186189"/>
                  <a:pt x="402204" y="186516"/>
                  <a:pt x="400945" y="186113"/>
                </a:cubicBezTo>
                <a:cubicBezTo>
                  <a:pt x="402054" y="185470"/>
                  <a:pt x="403421" y="185470"/>
                  <a:pt x="404531" y="186113"/>
                </a:cubicBezTo>
                <a:close/>
                <a:moveTo>
                  <a:pt x="573460" y="183242"/>
                </a:moveTo>
                <a:lnTo>
                  <a:pt x="574445" y="186376"/>
                </a:lnTo>
                <a:lnTo>
                  <a:pt x="574042" y="185423"/>
                </a:lnTo>
                <a:lnTo>
                  <a:pt x="573762" y="185288"/>
                </a:lnTo>
                <a:lnTo>
                  <a:pt x="573055" y="183945"/>
                </a:lnTo>
                <a:close/>
                <a:moveTo>
                  <a:pt x="287865" y="177850"/>
                </a:moveTo>
                <a:cubicBezTo>
                  <a:pt x="287860" y="178314"/>
                  <a:pt x="287280" y="179168"/>
                  <a:pt x="288335" y="180642"/>
                </a:cubicBezTo>
                <a:cubicBezTo>
                  <a:pt x="289390" y="182116"/>
                  <a:pt x="292409" y="185065"/>
                  <a:pt x="294191" y="186694"/>
                </a:cubicBezTo>
                <a:cubicBezTo>
                  <a:pt x="295973" y="188323"/>
                  <a:pt x="297547" y="189179"/>
                  <a:pt x="299025" y="190419"/>
                </a:cubicBezTo>
                <a:cubicBezTo>
                  <a:pt x="300503" y="191660"/>
                  <a:pt x="302156" y="195695"/>
                  <a:pt x="303058" y="194143"/>
                </a:cubicBezTo>
                <a:cubicBezTo>
                  <a:pt x="303509" y="193367"/>
                  <a:pt x="303782" y="190787"/>
                  <a:pt x="303978" y="188062"/>
                </a:cubicBezTo>
                <a:lnTo>
                  <a:pt x="304302" y="183167"/>
                </a:lnTo>
                <a:lnTo>
                  <a:pt x="304438" y="183437"/>
                </a:lnTo>
                <a:lnTo>
                  <a:pt x="304438" y="181109"/>
                </a:lnTo>
                <a:lnTo>
                  <a:pt x="304302" y="183167"/>
                </a:lnTo>
                <a:lnTo>
                  <a:pt x="303028" y="180642"/>
                </a:lnTo>
                <a:cubicBezTo>
                  <a:pt x="302445" y="180176"/>
                  <a:pt x="301414" y="180642"/>
                  <a:pt x="300930" y="180642"/>
                </a:cubicBezTo>
                <a:lnTo>
                  <a:pt x="300130" y="180642"/>
                </a:lnTo>
                <a:cubicBezTo>
                  <a:pt x="299210" y="182178"/>
                  <a:pt x="298285" y="182178"/>
                  <a:pt x="297368" y="180642"/>
                </a:cubicBezTo>
                <a:lnTo>
                  <a:pt x="297062" y="180642"/>
                </a:lnTo>
                <a:cubicBezTo>
                  <a:pt x="296833" y="181130"/>
                  <a:pt x="296601" y="181130"/>
                  <a:pt x="296371" y="180642"/>
                </a:cubicBezTo>
                <a:cubicBezTo>
                  <a:pt x="295769" y="180178"/>
                  <a:pt x="294281" y="178316"/>
                  <a:pt x="293444" y="177850"/>
                </a:cubicBezTo>
                <a:cubicBezTo>
                  <a:pt x="292607" y="177383"/>
                  <a:pt x="291793" y="177850"/>
                  <a:pt x="291346" y="177850"/>
                </a:cubicBezTo>
                <a:cubicBezTo>
                  <a:pt x="291153" y="177372"/>
                  <a:pt x="290959" y="177372"/>
                  <a:pt x="290766" y="177850"/>
                </a:cubicBezTo>
                <a:lnTo>
                  <a:pt x="288362" y="177850"/>
                </a:lnTo>
                <a:cubicBezTo>
                  <a:pt x="287878" y="177850"/>
                  <a:pt x="287870" y="177385"/>
                  <a:pt x="287865" y="177850"/>
                </a:cubicBezTo>
                <a:close/>
                <a:moveTo>
                  <a:pt x="483008" y="175158"/>
                </a:moveTo>
                <a:lnTo>
                  <a:pt x="486376" y="175158"/>
                </a:lnTo>
                <a:lnTo>
                  <a:pt x="486604" y="175626"/>
                </a:lnTo>
                <a:cubicBezTo>
                  <a:pt x="487010" y="177466"/>
                  <a:pt x="487174" y="179400"/>
                  <a:pt x="486845" y="179650"/>
                </a:cubicBezTo>
                <a:lnTo>
                  <a:pt x="482340" y="176208"/>
                </a:lnTo>
                <a:close/>
                <a:moveTo>
                  <a:pt x="484913" y="172164"/>
                </a:moveTo>
                <a:lnTo>
                  <a:pt x="483008" y="175158"/>
                </a:lnTo>
                <a:lnTo>
                  <a:pt x="480966" y="175158"/>
                </a:lnTo>
                <a:lnTo>
                  <a:pt x="482340" y="176208"/>
                </a:lnTo>
                <a:lnTo>
                  <a:pt x="479194" y="181150"/>
                </a:lnTo>
                <a:lnTo>
                  <a:pt x="479194" y="184895"/>
                </a:lnTo>
                <a:cubicBezTo>
                  <a:pt x="479506" y="187915"/>
                  <a:pt x="479958" y="189310"/>
                  <a:pt x="480403" y="188639"/>
                </a:cubicBezTo>
                <a:lnTo>
                  <a:pt x="488859" y="188639"/>
                </a:lnTo>
                <a:lnTo>
                  <a:pt x="494901" y="188639"/>
                </a:lnTo>
                <a:cubicBezTo>
                  <a:pt x="496056" y="188016"/>
                  <a:pt x="495760" y="185518"/>
                  <a:pt x="495787" y="184895"/>
                </a:cubicBezTo>
                <a:cubicBezTo>
                  <a:pt x="495813" y="184271"/>
                  <a:pt x="495694" y="184895"/>
                  <a:pt x="495062" y="184895"/>
                </a:cubicBezTo>
                <a:cubicBezTo>
                  <a:pt x="494431" y="184895"/>
                  <a:pt x="492646" y="185645"/>
                  <a:pt x="492002" y="184895"/>
                </a:cubicBezTo>
                <a:cubicBezTo>
                  <a:pt x="491357" y="184146"/>
                  <a:pt x="491183" y="182024"/>
                  <a:pt x="491196" y="180401"/>
                </a:cubicBezTo>
                <a:cubicBezTo>
                  <a:pt x="491209" y="178779"/>
                  <a:pt x="491706" y="176033"/>
                  <a:pt x="492081" y="175158"/>
                </a:cubicBezTo>
                <a:lnTo>
                  <a:pt x="486376" y="175158"/>
                </a:lnTo>
                <a:close/>
                <a:moveTo>
                  <a:pt x="402632" y="172154"/>
                </a:moveTo>
                <a:cubicBezTo>
                  <a:pt x="399621" y="171894"/>
                  <a:pt x="396592" y="172329"/>
                  <a:pt x="393774" y="173423"/>
                </a:cubicBezTo>
                <a:cubicBezTo>
                  <a:pt x="397119" y="174058"/>
                  <a:pt x="400553" y="174058"/>
                  <a:pt x="403898" y="173423"/>
                </a:cubicBezTo>
                <a:lnTo>
                  <a:pt x="403898" y="172154"/>
                </a:lnTo>
                <a:close/>
                <a:moveTo>
                  <a:pt x="558296" y="171138"/>
                </a:moveTo>
                <a:cubicBezTo>
                  <a:pt x="557688" y="173133"/>
                  <a:pt x="557688" y="175811"/>
                  <a:pt x="558296" y="177805"/>
                </a:cubicBezTo>
                <a:lnTo>
                  <a:pt x="560821" y="179026"/>
                </a:lnTo>
                <a:lnTo>
                  <a:pt x="573762" y="185288"/>
                </a:lnTo>
                <a:lnTo>
                  <a:pt x="576462" y="190421"/>
                </a:lnTo>
                <a:cubicBezTo>
                  <a:pt x="578376" y="191500"/>
                  <a:pt x="582351" y="191808"/>
                  <a:pt x="584550" y="190421"/>
                </a:cubicBezTo>
                <a:cubicBezTo>
                  <a:pt x="586748" y="189034"/>
                  <a:pt x="589656" y="184716"/>
                  <a:pt x="589656" y="182094"/>
                </a:cubicBezTo>
                <a:cubicBezTo>
                  <a:pt x="589656" y="179473"/>
                  <a:pt x="585614" y="176236"/>
                  <a:pt x="584550" y="174694"/>
                </a:cubicBezTo>
                <a:lnTo>
                  <a:pt x="581143" y="176546"/>
                </a:lnTo>
                <a:lnTo>
                  <a:pt x="577312" y="176546"/>
                </a:lnTo>
                <a:lnTo>
                  <a:pt x="573460" y="183242"/>
                </a:lnTo>
                <a:lnTo>
                  <a:pt x="572049" y="178757"/>
                </a:lnTo>
                <a:cubicBezTo>
                  <a:pt x="570998" y="175582"/>
                  <a:pt x="569736" y="172408"/>
                  <a:pt x="568390" y="171138"/>
                </a:cubicBezTo>
                <a:cubicBezTo>
                  <a:pt x="565698" y="168600"/>
                  <a:pt x="559978" y="170029"/>
                  <a:pt x="558296" y="171138"/>
                </a:cubicBezTo>
                <a:close/>
                <a:moveTo>
                  <a:pt x="615620" y="169031"/>
                </a:moveTo>
                <a:lnTo>
                  <a:pt x="617284" y="169353"/>
                </a:lnTo>
                <a:lnTo>
                  <a:pt x="614552" y="170722"/>
                </a:lnTo>
                <a:close/>
                <a:moveTo>
                  <a:pt x="613163" y="168556"/>
                </a:moveTo>
                <a:lnTo>
                  <a:pt x="615920" y="168556"/>
                </a:lnTo>
                <a:lnTo>
                  <a:pt x="615620" y="169031"/>
                </a:lnTo>
                <a:close/>
                <a:moveTo>
                  <a:pt x="545350" y="168134"/>
                </a:moveTo>
                <a:cubicBezTo>
                  <a:pt x="544508" y="169027"/>
                  <a:pt x="541466" y="171938"/>
                  <a:pt x="540283" y="173501"/>
                </a:cubicBezTo>
                <a:cubicBezTo>
                  <a:pt x="539101" y="175063"/>
                  <a:pt x="538171" y="176109"/>
                  <a:pt x="538256" y="177525"/>
                </a:cubicBezTo>
                <a:cubicBezTo>
                  <a:pt x="538460" y="179826"/>
                  <a:pt x="539483" y="181636"/>
                  <a:pt x="540788" y="181994"/>
                </a:cubicBezTo>
                <a:lnTo>
                  <a:pt x="545606" y="181994"/>
                </a:lnTo>
                <a:cubicBezTo>
                  <a:pt x="547714" y="181596"/>
                  <a:pt x="549841" y="182384"/>
                  <a:pt x="551688" y="184233"/>
                </a:cubicBezTo>
                <a:cubicBezTo>
                  <a:pt x="553166" y="184606"/>
                  <a:pt x="554011" y="185277"/>
                  <a:pt x="554476" y="184233"/>
                </a:cubicBezTo>
                <a:cubicBezTo>
                  <a:pt x="554940" y="183188"/>
                  <a:pt x="555026" y="179237"/>
                  <a:pt x="554476" y="177969"/>
                </a:cubicBezTo>
                <a:cubicBezTo>
                  <a:pt x="553633" y="176392"/>
                  <a:pt x="552332" y="175858"/>
                  <a:pt x="551180" y="176631"/>
                </a:cubicBezTo>
                <a:cubicBezTo>
                  <a:pt x="549869" y="175290"/>
                  <a:pt x="547589" y="171042"/>
                  <a:pt x="546618" y="169924"/>
                </a:cubicBezTo>
                <a:cubicBezTo>
                  <a:pt x="545646" y="168807"/>
                  <a:pt x="545615" y="169924"/>
                  <a:pt x="545350" y="169924"/>
                </a:cubicBezTo>
                <a:close/>
                <a:moveTo>
                  <a:pt x="618099" y="162699"/>
                </a:moveTo>
                <a:lnTo>
                  <a:pt x="620025" y="162699"/>
                </a:lnTo>
                <a:lnTo>
                  <a:pt x="620025" y="165230"/>
                </a:lnTo>
                <a:lnTo>
                  <a:pt x="616714" y="165230"/>
                </a:lnTo>
                <a:close/>
                <a:moveTo>
                  <a:pt x="484257" y="162187"/>
                </a:moveTo>
                <a:cubicBezTo>
                  <a:pt x="484467" y="162839"/>
                  <a:pt x="485782" y="165441"/>
                  <a:pt x="486511" y="166093"/>
                </a:cubicBezTo>
                <a:cubicBezTo>
                  <a:pt x="487240" y="166744"/>
                  <a:pt x="487343" y="165571"/>
                  <a:pt x="488635" y="166093"/>
                </a:cubicBezTo>
                <a:cubicBezTo>
                  <a:pt x="489927" y="166614"/>
                  <a:pt x="493055" y="168695"/>
                  <a:pt x="494267" y="169217"/>
                </a:cubicBezTo>
                <a:cubicBezTo>
                  <a:pt x="495479" y="169738"/>
                  <a:pt x="495361" y="169217"/>
                  <a:pt x="495908" y="169217"/>
                </a:cubicBezTo>
                <a:cubicBezTo>
                  <a:pt x="496454" y="169217"/>
                  <a:pt x="497233" y="168892"/>
                  <a:pt x="497550" y="169217"/>
                </a:cubicBezTo>
                <a:cubicBezTo>
                  <a:pt x="497867" y="169541"/>
                  <a:pt x="497798" y="170452"/>
                  <a:pt x="497808" y="171168"/>
                </a:cubicBezTo>
                <a:cubicBezTo>
                  <a:pt x="497819" y="171884"/>
                  <a:pt x="497647" y="172667"/>
                  <a:pt x="497615" y="173513"/>
                </a:cubicBezTo>
                <a:cubicBezTo>
                  <a:pt x="497583" y="174359"/>
                  <a:pt x="497422" y="175790"/>
                  <a:pt x="497615" y="176244"/>
                </a:cubicBezTo>
                <a:cubicBezTo>
                  <a:pt x="497808" y="176699"/>
                  <a:pt x="498527" y="176244"/>
                  <a:pt x="498773" y="176244"/>
                </a:cubicBezTo>
                <a:cubicBezTo>
                  <a:pt x="499018" y="176244"/>
                  <a:pt x="498746" y="176634"/>
                  <a:pt x="499095" y="176244"/>
                </a:cubicBezTo>
                <a:cubicBezTo>
                  <a:pt x="499444" y="175855"/>
                  <a:pt x="500496" y="174391"/>
                  <a:pt x="500865" y="173903"/>
                </a:cubicBezTo>
                <a:cubicBezTo>
                  <a:pt x="500732" y="169108"/>
                  <a:pt x="500347" y="166039"/>
                  <a:pt x="499932" y="166482"/>
                </a:cubicBezTo>
                <a:lnTo>
                  <a:pt x="499513" y="166482"/>
                </a:lnTo>
                <a:cubicBezTo>
                  <a:pt x="498366" y="163107"/>
                  <a:pt x="497185" y="161661"/>
                  <a:pt x="496006" y="162187"/>
                </a:cubicBezTo>
                <a:lnTo>
                  <a:pt x="492593" y="162187"/>
                </a:lnTo>
                <a:lnTo>
                  <a:pt x="488698" y="162187"/>
                </a:lnTo>
                <a:lnTo>
                  <a:pt x="485256" y="162187"/>
                </a:lnTo>
                <a:cubicBezTo>
                  <a:pt x="484938" y="160416"/>
                  <a:pt x="484575" y="160416"/>
                  <a:pt x="484257" y="162187"/>
                </a:cubicBezTo>
                <a:close/>
                <a:moveTo>
                  <a:pt x="657785" y="161494"/>
                </a:moveTo>
                <a:lnTo>
                  <a:pt x="657785" y="161954"/>
                </a:lnTo>
                <a:lnTo>
                  <a:pt x="657588" y="161911"/>
                </a:lnTo>
                <a:close/>
                <a:moveTo>
                  <a:pt x="217696" y="157774"/>
                </a:moveTo>
                <a:cubicBezTo>
                  <a:pt x="216344" y="157581"/>
                  <a:pt x="217664" y="160670"/>
                  <a:pt x="217890" y="161250"/>
                </a:cubicBezTo>
                <a:cubicBezTo>
                  <a:pt x="218116" y="161829"/>
                  <a:pt x="218546" y="160864"/>
                  <a:pt x="219053" y="161250"/>
                </a:cubicBezTo>
                <a:cubicBezTo>
                  <a:pt x="219561" y="161636"/>
                  <a:pt x="220695" y="162747"/>
                  <a:pt x="220934" y="163568"/>
                </a:cubicBezTo>
                <a:cubicBezTo>
                  <a:pt x="221174" y="164389"/>
                  <a:pt x="220792" y="165403"/>
                  <a:pt x="220491" y="166176"/>
                </a:cubicBezTo>
                <a:cubicBezTo>
                  <a:pt x="220192" y="166949"/>
                  <a:pt x="219496" y="167575"/>
                  <a:pt x="219136" y="168202"/>
                </a:cubicBezTo>
                <a:cubicBezTo>
                  <a:pt x="218857" y="167769"/>
                  <a:pt x="218573" y="168386"/>
                  <a:pt x="218332" y="169941"/>
                </a:cubicBezTo>
                <a:cubicBezTo>
                  <a:pt x="219043" y="171521"/>
                  <a:pt x="219765" y="172396"/>
                  <a:pt x="220491" y="172549"/>
                </a:cubicBezTo>
                <a:cubicBezTo>
                  <a:pt x="221127" y="172114"/>
                  <a:pt x="221765" y="172114"/>
                  <a:pt x="222401" y="172549"/>
                </a:cubicBezTo>
                <a:cubicBezTo>
                  <a:pt x="223927" y="174146"/>
                  <a:pt x="225463" y="174727"/>
                  <a:pt x="226996" y="174286"/>
                </a:cubicBezTo>
                <a:cubicBezTo>
                  <a:pt x="227837" y="174189"/>
                  <a:pt x="227348" y="172452"/>
                  <a:pt x="227440" y="171969"/>
                </a:cubicBezTo>
                <a:lnTo>
                  <a:pt x="222152" y="169651"/>
                </a:lnTo>
                <a:lnTo>
                  <a:pt x="222152" y="168202"/>
                </a:lnTo>
                <a:cubicBezTo>
                  <a:pt x="223145" y="167042"/>
                  <a:pt x="224148" y="167042"/>
                  <a:pt x="225141" y="168202"/>
                </a:cubicBezTo>
                <a:lnTo>
                  <a:pt x="228242" y="168202"/>
                </a:lnTo>
                <a:lnTo>
                  <a:pt x="231286" y="168202"/>
                </a:lnTo>
                <a:cubicBezTo>
                  <a:pt x="232296" y="168202"/>
                  <a:pt x="235186" y="169168"/>
                  <a:pt x="234304" y="168202"/>
                </a:cubicBezTo>
                <a:cubicBezTo>
                  <a:pt x="233423" y="167237"/>
                  <a:pt x="228768" y="164149"/>
                  <a:pt x="226000" y="162411"/>
                </a:cubicBezTo>
                <a:cubicBezTo>
                  <a:pt x="223231" y="160672"/>
                  <a:pt x="219048" y="157968"/>
                  <a:pt x="217696" y="157774"/>
                </a:cubicBezTo>
                <a:close/>
                <a:moveTo>
                  <a:pt x="667616" y="154462"/>
                </a:moveTo>
                <a:cubicBezTo>
                  <a:pt x="667221" y="155248"/>
                  <a:pt x="666864" y="157866"/>
                  <a:pt x="666432" y="159175"/>
                </a:cubicBezTo>
                <a:lnTo>
                  <a:pt x="665855" y="160465"/>
                </a:lnTo>
                <a:lnTo>
                  <a:pt x="664663" y="161514"/>
                </a:lnTo>
                <a:lnTo>
                  <a:pt x="663617" y="159175"/>
                </a:lnTo>
                <a:cubicBezTo>
                  <a:pt x="662593" y="158650"/>
                  <a:pt x="660409" y="157603"/>
                  <a:pt x="658878" y="159175"/>
                </a:cubicBezTo>
                <a:lnTo>
                  <a:pt x="657785" y="161494"/>
                </a:lnTo>
                <a:lnTo>
                  <a:pt x="657785" y="160467"/>
                </a:lnTo>
                <a:lnTo>
                  <a:pt x="656174" y="161605"/>
                </a:lnTo>
                <a:lnTo>
                  <a:pt x="649055" y="160059"/>
                </a:lnTo>
                <a:cubicBezTo>
                  <a:pt x="646190" y="161854"/>
                  <a:pt x="643468" y="166014"/>
                  <a:pt x="641180" y="172357"/>
                </a:cubicBezTo>
                <a:cubicBezTo>
                  <a:pt x="641180" y="172233"/>
                  <a:pt x="644467" y="169880"/>
                  <a:pt x="648185" y="167248"/>
                </a:cubicBezTo>
                <a:lnTo>
                  <a:pt x="656174" y="161605"/>
                </a:lnTo>
                <a:lnTo>
                  <a:pt x="657588" y="161911"/>
                </a:lnTo>
                <a:lnTo>
                  <a:pt x="655067" y="167258"/>
                </a:lnTo>
                <a:lnTo>
                  <a:pt x="652359" y="167258"/>
                </a:lnTo>
                <a:lnTo>
                  <a:pt x="652359" y="169953"/>
                </a:lnTo>
                <a:cubicBezTo>
                  <a:pt x="652993" y="168427"/>
                  <a:pt x="653729" y="167954"/>
                  <a:pt x="654432" y="168607"/>
                </a:cubicBezTo>
                <a:lnTo>
                  <a:pt x="655067" y="167258"/>
                </a:lnTo>
                <a:lnTo>
                  <a:pt x="658135" y="167258"/>
                </a:lnTo>
                <a:lnTo>
                  <a:pt x="664663" y="161514"/>
                </a:lnTo>
                <a:lnTo>
                  <a:pt x="665024" y="162321"/>
                </a:lnTo>
                <a:lnTo>
                  <a:pt x="665855" y="160465"/>
                </a:lnTo>
                <a:lnTo>
                  <a:pt x="667321" y="159175"/>
                </a:lnTo>
                <a:cubicBezTo>
                  <a:pt x="667807" y="159718"/>
                  <a:pt x="668316" y="159718"/>
                  <a:pt x="668802" y="159175"/>
                </a:cubicBezTo>
                <a:cubicBezTo>
                  <a:pt x="669023" y="157764"/>
                  <a:pt x="669023" y="155873"/>
                  <a:pt x="668802" y="154462"/>
                </a:cubicBezTo>
                <a:cubicBezTo>
                  <a:pt x="668435" y="153501"/>
                  <a:pt x="667982" y="153501"/>
                  <a:pt x="667616" y="154462"/>
                </a:cubicBezTo>
                <a:close/>
                <a:moveTo>
                  <a:pt x="447347" y="154177"/>
                </a:moveTo>
                <a:lnTo>
                  <a:pt x="452796" y="154177"/>
                </a:lnTo>
                <a:lnTo>
                  <a:pt x="447829" y="154992"/>
                </a:lnTo>
                <a:lnTo>
                  <a:pt x="445687" y="154486"/>
                </a:lnTo>
                <a:close/>
                <a:moveTo>
                  <a:pt x="443878" y="153754"/>
                </a:moveTo>
                <a:lnTo>
                  <a:pt x="443776" y="154034"/>
                </a:lnTo>
                <a:lnTo>
                  <a:pt x="445687" y="154486"/>
                </a:lnTo>
                <a:lnTo>
                  <a:pt x="435957" y="156292"/>
                </a:lnTo>
                <a:lnTo>
                  <a:pt x="416764" y="156292"/>
                </a:lnTo>
                <a:lnTo>
                  <a:pt x="386392" y="156292"/>
                </a:lnTo>
                <a:cubicBezTo>
                  <a:pt x="381014" y="156469"/>
                  <a:pt x="383861" y="157173"/>
                  <a:pt x="384493" y="157350"/>
                </a:cubicBezTo>
                <a:cubicBezTo>
                  <a:pt x="385126" y="157526"/>
                  <a:pt x="386744" y="157103"/>
                  <a:pt x="390188" y="157350"/>
                </a:cubicBezTo>
                <a:cubicBezTo>
                  <a:pt x="395227" y="156992"/>
                  <a:pt x="400291" y="157491"/>
                  <a:pt x="405163" y="158830"/>
                </a:cubicBezTo>
                <a:lnTo>
                  <a:pt x="407273" y="158830"/>
                </a:lnTo>
                <a:cubicBezTo>
                  <a:pt x="410823" y="158830"/>
                  <a:pt x="420069" y="158619"/>
                  <a:pt x="426466" y="158830"/>
                </a:cubicBezTo>
                <a:cubicBezTo>
                  <a:pt x="432863" y="159042"/>
                  <a:pt x="437997" y="159888"/>
                  <a:pt x="445660" y="160099"/>
                </a:cubicBezTo>
                <a:cubicBezTo>
                  <a:pt x="453322" y="160311"/>
                  <a:pt x="467208" y="160311"/>
                  <a:pt x="472446" y="160099"/>
                </a:cubicBezTo>
                <a:cubicBezTo>
                  <a:pt x="477684" y="159888"/>
                  <a:pt x="476067" y="159783"/>
                  <a:pt x="477086" y="158830"/>
                </a:cubicBezTo>
                <a:lnTo>
                  <a:pt x="478439" y="154760"/>
                </a:lnTo>
                <a:lnTo>
                  <a:pt x="465553" y="154177"/>
                </a:lnTo>
                <a:lnTo>
                  <a:pt x="460635" y="154177"/>
                </a:lnTo>
                <a:lnTo>
                  <a:pt x="452796" y="154177"/>
                </a:lnTo>
                <a:lnTo>
                  <a:pt x="453668" y="154034"/>
                </a:lnTo>
                <a:cubicBezTo>
                  <a:pt x="456415" y="154034"/>
                  <a:pt x="459666" y="156026"/>
                  <a:pt x="460263" y="154034"/>
                </a:cubicBezTo>
                <a:lnTo>
                  <a:pt x="460250" y="153937"/>
                </a:lnTo>
                <a:lnTo>
                  <a:pt x="456199" y="153754"/>
                </a:lnTo>
                <a:cubicBezTo>
                  <a:pt x="454957" y="154051"/>
                  <a:pt x="453668" y="154051"/>
                  <a:pt x="452411" y="153754"/>
                </a:cubicBezTo>
                <a:cubicBezTo>
                  <a:pt x="450666" y="153341"/>
                  <a:pt x="448874" y="153341"/>
                  <a:pt x="447129" y="153754"/>
                </a:cubicBezTo>
                <a:close/>
                <a:moveTo>
                  <a:pt x="626418" y="150714"/>
                </a:moveTo>
                <a:cubicBezTo>
                  <a:pt x="625205" y="151923"/>
                  <a:pt x="622800" y="154948"/>
                  <a:pt x="620687" y="157972"/>
                </a:cubicBezTo>
                <a:lnTo>
                  <a:pt x="618099" y="162699"/>
                </a:lnTo>
                <a:lnTo>
                  <a:pt x="605879" y="162699"/>
                </a:lnTo>
                <a:cubicBezTo>
                  <a:pt x="604228" y="164880"/>
                  <a:pt x="603251" y="169630"/>
                  <a:pt x="603439" y="174579"/>
                </a:cubicBezTo>
                <a:cubicBezTo>
                  <a:pt x="603602" y="176561"/>
                  <a:pt x="604088" y="175678"/>
                  <a:pt x="606854" y="174579"/>
                </a:cubicBezTo>
                <a:lnTo>
                  <a:pt x="614552" y="170722"/>
                </a:lnTo>
                <a:lnTo>
                  <a:pt x="611207" y="176018"/>
                </a:lnTo>
                <a:cubicBezTo>
                  <a:pt x="609291" y="179127"/>
                  <a:pt x="607566" y="182236"/>
                  <a:pt x="607643" y="183480"/>
                </a:cubicBezTo>
                <a:cubicBezTo>
                  <a:pt x="607795" y="185970"/>
                  <a:pt x="614081" y="185611"/>
                  <a:pt x="616842" y="183480"/>
                </a:cubicBezTo>
                <a:cubicBezTo>
                  <a:pt x="619602" y="181350"/>
                  <a:pt x="624814" y="173178"/>
                  <a:pt x="624201" y="170690"/>
                </a:cubicBezTo>
                <a:lnTo>
                  <a:pt x="617284" y="169353"/>
                </a:lnTo>
                <a:lnTo>
                  <a:pt x="620025" y="167979"/>
                </a:lnTo>
                <a:lnTo>
                  <a:pt x="620025" y="165230"/>
                </a:lnTo>
                <a:lnTo>
                  <a:pt x="625906" y="165230"/>
                </a:lnTo>
                <a:cubicBezTo>
                  <a:pt x="628419" y="165230"/>
                  <a:pt x="630546" y="167648"/>
                  <a:pt x="631779" y="165230"/>
                </a:cubicBezTo>
                <a:cubicBezTo>
                  <a:pt x="633014" y="162812"/>
                  <a:pt x="633396" y="153132"/>
                  <a:pt x="633312" y="150714"/>
                </a:cubicBezTo>
                <a:cubicBezTo>
                  <a:pt x="633227" y="148294"/>
                  <a:pt x="632418" y="150714"/>
                  <a:pt x="631269" y="150714"/>
                </a:cubicBezTo>
                <a:cubicBezTo>
                  <a:pt x="630120" y="150714"/>
                  <a:pt x="628844" y="148294"/>
                  <a:pt x="626418" y="150714"/>
                </a:cubicBezTo>
                <a:close/>
                <a:moveTo>
                  <a:pt x="559766" y="149101"/>
                </a:moveTo>
                <a:cubicBezTo>
                  <a:pt x="560012" y="148784"/>
                  <a:pt x="559660" y="148855"/>
                  <a:pt x="561242" y="149101"/>
                </a:cubicBezTo>
                <a:cubicBezTo>
                  <a:pt x="562825" y="149348"/>
                  <a:pt x="567077" y="150335"/>
                  <a:pt x="569257" y="150582"/>
                </a:cubicBezTo>
                <a:cubicBezTo>
                  <a:pt x="571436" y="150829"/>
                  <a:pt x="573262" y="150511"/>
                  <a:pt x="574317" y="150582"/>
                </a:cubicBezTo>
                <a:cubicBezTo>
                  <a:pt x="575372" y="150652"/>
                  <a:pt x="576321" y="150758"/>
                  <a:pt x="575584" y="151005"/>
                </a:cubicBezTo>
                <a:cubicBezTo>
                  <a:pt x="574846" y="151252"/>
                  <a:pt x="571964" y="151886"/>
                  <a:pt x="569889" y="152063"/>
                </a:cubicBezTo>
                <a:lnTo>
                  <a:pt x="563141" y="152063"/>
                </a:lnTo>
                <a:cubicBezTo>
                  <a:pt x="561943" y="152008"/>
                  <a:pt x="560781" y="151643"/>
                  <a:pt x="559766" y="151005"/>
                </a:cubicBezTo>
                <a:cubicBezTo>
                  <a:pt x="559203" y="150511"/>
                  <a:pt x="559520" y="149419"/>
                  <a:pt x="559766" y="149101"/>
                </a:cubicBezTo>
                <a:close/>
                <a:moveTo>
                  <a:pt x="418454" y="148678"/>
                </a:moveTo>
                <a:cubicBezTo>
                  <a:pt x="421158" y="148431"/>
                  <a:pt x="434269" y="148678"/>
                  <a:pt x="437445" y="148678"/>
                </a:cubicBezTo>
                <a:lnTo>
                  <a:pt x="436580" y="149312"/>
                </a:lnTo>
                <a:cubicBezTo>
                  <a:pt x="433247" y="149312"/>
                  <a:pt x="424224" y="148959"/>
                  <a:pt x="420561" y="149312"/>
                </a:cubicBezTo>
                <a:lnTo>
                  <a:pt x="419998" y="149513"/>
                </a:lnTo>
                <a:close/>
                <a:moveTo>
                  <a:pt x="238670" y="143541"/>
                </a:moveTo>
                <a:cubicBezTo>
                  <a:pt x="237253" y="145356"/>
                  <a:pt x="236028" y="152012"/>
                  <a:pt x="236688" y="154434"/>
                </a:cubicBezTo>
                <a:cubicBezTo>
                  <a:pt x="237349" y="156855"/>
                  <a:pt x="240322" y="157461"/>
                  <a:pt x="242634" y="158067"/>
                </a:cubicBezTo>
                <a:cubicBezTo>
                  <a:pt x="245230" y="156762"/>
                  <a:pt x="247968" y="156762"/>
                  <a:pt x="250563" y="158067"/>
                </a:cubicBezTo>
                <a:cubicBezTo>
                  <a:pt x="251330" y="158337"/>
                  <a:pt x="252122" y="158157"/>
                  <a:pt x="252829" y="157548"/>
                </a:cubicBezTo>
                <a:lnTo>
                  <a:pt x="253112" y="153916"/>
                </a:lnTo>
                <a:cubicBezTo>
                  <a:pt x="252781" y="153916"/>
                  <a:pt x="252453" y="155646"/>
                  <a:pt x="251131" y="153916"/>
                </a:cubicBezTo>
                <a:cubicBezTo>
                  <a:pt x="249810" y="152187"/>
                  <a:pt x="247259" y="145270"/>
                  <a:pt x="245183" y="143541"/>
                </a:cubicBezTo>
                <a:cubicBezTo>
                  <a:pt x="243107" y="141813"/>
                  <a:pt x="240086" y="141724"/>
                  <a:pt x="238670" y="143541"/>
                </a:cubicBezTo>
                <a:close/>
                <a:moveTo>
                  <a:pt x="344841" y="142968"/>
                </a:moveTo>
                <a:lnTo>
                  <a:pt x="352856" y="142968"/>
                </a:lnTo>
                <a:cubicBezTo>
                  <a:pt x="353814" y="142645"/>
                  <a:pt x="354850" y="142645"/>
                  <a:pt x="355809" y="142968"/>
                </a:cubicBezTo>
                <a:cubicBezTo>
                  <a:pt x="356302" y="143586"/>
                  <a:pt x="356302" y="144465"/>
                  <a:pt x="355809" y="145083"/>
                </a:cubicBezTo>
                <a:lnTo>
                  <a:pt x="354332" y="145083"/>
                </a:lnTo>
                <a:cubicBezTo>
                  <a:pt x="352504" y="144730"/>
                  <a:pt x="346704" y="143321"/>
                  <a:pt x="344841" y="142968"/>
                </a:cubicBezTo>
                <a:close/>
                <a:moveTo>
                  <a:pt x="297310" y="142968"/>
                </a:moveTo>
                <a:lnTo>
                  <a:pt x="297719" y="142968"/>
                </a:lnTo>
                <a:lnTo>
                  <a:pt x="299828" y="147027"/>
                </a:lnTo>
                <a:lnTo>
                  <a:pt x="298905" y="146968"/>
                </a:lnTo>
                <a:close/>
                <a:moveTo>
                  <a:pt x="514273" y="140642"/>
                </a:moveTo>
                <a:lnTo>
                  <a:pt x="528235" y="140642"/>
                </a:lnTo>
                <a:lnTo>
                  <a:pt x="529957" y="145420"/>
                </a:lnTo>
                <a:cubicBezTo>
                  <a:pt x="530394" y="148347"/>
                  <a:pt x="530488" y="151274"/>
                  <a:pt x="530425" y="152444"/>
                </a:cubicBezTo>
                <a:cubicBezTo>
                  <a:pt x="530299" y="154787"/>
                  <a:pt x="527673" y="152444"/>
                  <a:pt x="526673" y="152444"/>
                </a:cubicBezTo>
                <a:lnTo>
                  <a:pt x="524423" y="152444"/>
                </a:lnTo>
                <a:lnTo>
                  <a:pt x="524423" y="147761"/>
                </a:lnTo>
                <a:cubicBezTo>
                  <a:pt x="522042" y="146852"/>
                  <a:pt x="519640" y="147370"/>
                  <a:pt x="517295" y="149323"/>
                </a:cubicBezTo>
                <a:lnTo>
                  <a:pt x="516594" y="149323"/>
                </a:lnTo>
                <a:lnTo>
                  <a:pt x="516594" y="149002"/>
                </a:lnTo>
                <a:lnTo>
                  <a:pt x="514460" y="148139"/>
                </a:lnTo>
                <a:lnTo>
                  <a:pt x="513706" y="143859"/>
                </a:lnTo>
                <a:close/>
                <a:moveTo>
                  <a:pt x="400812" y="140526"/>
                </a:moveTo>
                <a:lnTo>
                  <a:pt x="403687" y="140642"/>
                </a:lnTo>
                <a:cubicBezTo>
                  <a:pt x="408960" y="140783"/>
                  <a:pt x="410717" y="140783"/>
                  <a:pt x="412914" y="140747"/>
                </a:cubicBezTo>
                <a:lnTo>
                  <a:pt x="413718" y="140740"/>
                </a:lnTo>
                <a:lnTo>
                  <a:pt x="414980" y="149734"/>
                </a:lnTo>
                <a:cubicBezTo>
                  <a:pt x="410387" y="152795"/>
                  <a:pt x="403880" y="151978"/>
                  <a:pt x="400447" y="147884"/>
                </a:cubicBezTo>
                <a:lnTo>
                  <a:pt x="400456" y="147409"/>
                </a:lnTo>
                <a:lnTo>
                  <a:pt x="400578" y="141292"/>
                </a:lnTo>
                <a:close/>
                <a:moveTo>
                  <a:pt x="528037" y="140092"/>
                </a:moveTo>
                <a:lnTo>
                  <a:pt x="535089" y="140642"/>
                </a:lnTo>
                <a:lnTo>
                  <a:pt x="528235" y="140642"/>
                </a:lnTo>
                <a:close/>
                <a:moveTo>
                  <a:pt x="604598" y="139819"/>
                </a:moveTo>
                <a:lnTo>
                  <a:pt x="605969" y="139819"/>
                </a:lnTo>
                <a:lnTo>
                  <a:pt x="604270" y="142545"/>
                </a:lnTo>
                <a:lnTo>
                  <a:pt x="608093" y="142545"/>
                </a:lnTo>
                <a:lnTo>
                  <a:pt x="608093" y="149057"/>
                </a:lnTo>
                <a:cubicBezTo>
                  <a:pt x="607694" y="150597"/>
                  <a:pt x="606676" y="149308"/>
                  <a:pt x="605701" y="149057"/>
                </a:cubicBezTo>
                <a:cubicBezTo>
                  <a:pt x="604676" y="147366"/>
                  <a:pt x="603429" y="146822"/>
                  <a:pt x="602245" y="147549"/>
                </a:cubicBezTo>
                <a:cubicBezTo>
                  <a:pt x="601061" y="148276"/>
                  <a:pt x="600041" y="150211"/>
                  <a:pt x="599423" y="152907"/>
                </a:cubicBezTo>
                <a:cubicBezTo>
                  <a:pt x="597758" y="153799"/>
                  <a:pt x="592297" y="155088"/>
                  <a:pt x="592247" y="152907"/>
                </a:cubicBezTo>
                <a:cubicBezTo>
                  <a:pt x="592222" y="151816"/>
                  <a:pt x="593281" y="149090"/>
                  <a:pt x="594676" y="146363"/>
                </a:cubicBezTo>
                <a:lnTo>
                  <a:pt x="597406" y="142346"/>
                </a:lnTo>
                <a:lnTo>
                  <a:pt x="598364" y="142122"/>
                </a:lnTo>
                <a:close/>
                <a:moveTo>
                  <a:pt x="361505" y="138950"/>
                </a:moveTo>
                <a:lnTo>
                  <a:pt x="365581" y="139113"/>
                </a:lnTo>
                <a:lnTo>
                  <a:pt x="366333" y="140435"/>
                </a:lnTo>
                <a:lnTo>
                  <a:pt x="369202" y="139259"/>
                </a:lnTo>
                <a:lnTo>
                  <a:pt x="375247" y="139501"/>
                </a:lnTo>
                <a:lnTo>
                  <a:pt x="377754" y="144927"/>
                </a:lnTo>
                <a:lnTo>
                  <a:pt x="377754" y="146352"/>
                </a:lnTo>
                <a:lnTo>
                  <a:pt x="377754" y="150184"/>
                </a:lnTo>
                <a:lnTo>
                  <a:pt x="376109" y="146352"/>
                </a:lnTo>
                <a:lnTo>
                  <a:pt x="374745" y="143175"/>
                </a:lnTo>
                <a:cubicBezTo>
                  <a:pt x="371005" y="140975"/>
                  <a:pt x="367251" y="140975"/>
                  <a:pt x="363511" y="143175"/>
                </a:cubicBezTo>
                <a:cubicBezTo>
                  <a:pt x="362847" y="144092"/>
                  <a:pt x="362169" y="144092"/>
                  <a:pt x="361505" y="143175"/>
                </a:cubicBezTo>
                <a:close/>
                <a:moveTo>
                  <a:pt x="524636" y="138395"/>
                </a:moveTo>
                <a:lnTo>
                  <a:pt x="527426" y="138395"/>
                </a:lnTo>
                <a:lnTo>
                  <a:pt x="528037" y="140092"/>
                </a:lnTo>
                <a:lnTo>
                  <a:pt x="516106" y="139161"/>
                </a:lnTo>
                <a:close/>
                <a:moveTo>
                  <a:pt x="563731" y="137681"/>
                </a:moveTo>
                <a:lnTo>
                  <a:pt x="565672" y="137681"/>
                </a:lnTo>
                <a:lnTo>
                  <a:pt x="572117" y="138904"/>
                </a:lnTo>
                <a:lnTo>
                  <a:pt x="572117" y="142757"/>
                </a:lnTo>
                <a:lnTo>
                  <a:pt x="571999" y="142757"/>
                </a:lnTo>
                <a:lnTo>
                  <a:pt x="572117" y="142860"/>
                </a:lnTo>
                <a:lnTo>
                  <a:pt x="572117" y="145178"/>
                </a:lnTo>
                <a:cubicBezTo>
                  <a:pt x="571220" y="146289"/>
                  <a:pt x="569275" y="147718"/>
                  <a:pt x="566735" y="145178"/>
                </a:cubicBezTo>
                <a:lnTo>
                  <a:pt x="561335" y="138104"/>
                </a:lnTo>
                <a:lnTo>
                  <a:pt x="562297" y="138104"/>
                </a:lnTo>
                <a:close/>
                <a:moveTo>
                  <a:pt x="560610" y="137681"/>
                </a:moveTo>
                <a:lnTo>
                  <a:pt x="561012" y="137681"/>
                </a:lnTo>
                <a:lnTo>
                  <a:pt x="561335" y="138104"/>
                </a:lnTo>
                <a:lnTo>
                  <a:pt x="557235" y="138104"/>
                </a:lnTo>
                <a:cubicBezTo>
                  <a:pt x="558336" y="138692"/>
                  <a:pt x="559686" y="138522"/>
                  <a:pt x="560610" y="137681"/>
                </a:cubicBezTo>
                <a:close/>
                <a:moveTo>
                  <a:pt x="580436" y="137046"/>
                </a:moveTo>
                <a:lnTo>
                  <a:pt x="584742" y="138697"/>
                </a:lnTo>
                <a:lnTo>
                  <a:pt x="584232" y="138738"/>
                </a:lnTo>
                <a:lnTo>
                  <a:pt x="577664" y="137888"/>
                </a:lnTo>
                <a:close/>
                <a:moveTo>
                  <a:pt x="569978" y="137046"/>
                </a:moveTo>
                <a:lnTo>
                  <a:pt x="571155" y="137046"/>
                </a:lnTo>
                <a:lnTo>
                  <a:pt x="577664" y="137888"/>
                </a:lnTo>
                <a:lnTo>
                  <a:pt x="573476" y="139161"/>
                </a:lnTo>
                <a:lnTo>
                  <a:pt x="572117" y="138904"/>
                </a:lnTo>
                <a:lnTo>
                  <a:pt x="572117" y="138514"/>
                </a:lnTo>
                <a:close/>
                <a:moveTo>
                  <a:pt x="276504" y="134932"/>
                </a:moveTo>
                <a:lnTo>
                  <a:pt x="276504" y="135989"/>
                </a:lnTo>
                <a:cubicBezTo>
                  <a:pt x="277296" y="134827"/>
                  <a:pt x="278796" y="134384"/>
                  <a:pt x="280089" y="134932"/>
                </a:cubicBezTo>
                <a:cubicBezTo>
                  <a:pt x="279031" y="135743"/>
                  <a:pt x="277562" y="135743"/>
                  <a:pt x="276504" y="134932"/>
                </a:cubicBezTo>
                <a:close/>
                <a:moveTo>
                  <a:pt x="649559" y="133258"/>
                </a:moveTo>
                <a:lnTo>
                  <a:pt x="651671" y="134085"/>
                </a:lnTo>
                <a:lnTo>
                  <a:pt x="651671" y="135088"/>
                </a:lnTo>
                <a:lnTo>
                  <a:pt x="649298" y="135088"/>
                </a:lnTo>
                <a:close/>
                <a:moveTo>
                  <a:pt x="550064" y="132394"/>
                </a:moveTo>
                <a:lnTo>
                  <a:pt x="553277" y="132394"/>
                </a:lnTo>
                <a:lnTo>
                  <a:pt x="554370" y="134285"/>
                </a:lnTo>
                <a:cubicBezTo>
                  <a:pt x="554505" y="136369"/>
                  <a:pt x="555486" y="143318"/>
                  <a:pt x="552766" y="142622"/>
                </a:cubicBezTo>
                <a:cubicBezTo>
                  <a:pt x="550247" y="144203"/>
                  <a:pt x="547711" y="143908"/>
                  <a:pt x="545233" y="141802"/>
                </a:cubicBezTo>
                <a:lnTo>
                  <a:pt x="540355" y="133874"/>
                </a:lnTo>
                <a:lnTo>
                  <a:pt x="547533" y="133874"/>
                </a:lnTo>
                <a:cubicBezTo>
                  <a:pt x="550344" y="133874"/>
                  <a:pt x="548376" y="134121"/>
                  <a:pt x="548798" y="133874"/>
                </a:cubicBezTo>
                <a:cubicBezTo>
                  <a:pt x="549220" y="133628"/>
                  <a:pt x="549009" y="132640"/>
                  <a:pt x="550064" y="132394"/>
                </a:cubicBezTo>
                <a:close/>
                <a:moveTo>
                  <a:pt x="559744" y="131140"/>
                </a:moveTo>
                <a:lnTo>
                  <a:pt x="563875" y="132859"/>
                </a:lnTo>
                <a:lnTo>
                  <a:pt x="569978" y="137046"/>
                </a:lnTo>
                <a:lnTo>
                  <a:pt x="565883" y="137046"/>
                </a:lnTo>
                <a:lnTo>
                  <a:pt x="563731" y="137681"/>
                </a:lnTo>
                <a:lnTo>
                  <a:pt x="561012" y="137681"/>
                </a:lnTo>
                <a:lnTo>
                  <a:pt x="560511" y="137025"/>
                </a:lnTo>
                <a:lnTo>
                  <a:pt x="557760" y="131678"/>
                </a:lnTo>
                <a:close/>
                <a:moveTo>
                  <a:pt x="586554" y="124568"/>
                </a:moveTo>
                <a:lnTo>
                  <a:pt x="594145" y="124568"/>
                </a:lnTo>
                <a:lnTo>
                  <a:pt x="599575" y="124568"/>
                </a:lnTo>
                <a:lnTo>
                  <a:pt x="599575" y="137507"/>
                </a:lnTo>
                <a:lnTo>
                  <a:pt x="599468" y="137516"/>
                </a:lnTo>
                <a:close/>
                <a:moveTo>
                  <a:pt x="621143" y="122453"/>
                </a:moveTo>
                <a:cubicBezTo>
                  <a:pt x="624003" y="121506"/>
                  <a:pt x="627139" y="122642"/>
                  <a:pt x="628736" y="125203"/>
                </a:cubicBezTo>
                <a:lnTo>
                  <a:pt x="628736" y="124780"/>
                </a:lnTo>
                <a:cubicBezTo>
                  <a:pt x="625994" y="126194"/>
                  <a:pt x="622629" y="125161"/>
                  <a:pt x="621143" y="122453"/>
                </a:cubicBezTo>
                <a:close/>
                <a:moveTo>
                  <a:pt x="550797" y="121746"/>
                </a:moveTo>
                <a:lnTo>
                  <a:pt x="557301" y="122029"/>
                </a:lnTo>
                <a:cubicBezTo>
                  <a:pt x="563342" y="122293"/>
                  <a:pt x="569186" y="122557"/>
                  <a:pt x="570733" y="122663"/>
                </a:cubicBezTo>
                <a:cubicBezTo>
                  <a:pt x="573828" y="122874"/>
                  <a:pt x="565636" y="122910"/>
                  <a:pt x="561242" y="122663"/>
                </a:cubicBezTo>
                <a:close/>
                <a:moveTo>
                  <a:pt x="544368" y="121182"/>
                </a:moveTo>
                <a:lnTo>
                  <a:pt x="550797" y="121746"/>
                </a:lnTo>
                <a:lnTo>
                  <a:pt x="542682" y="121394"/>
                </a:lnTo>
                <a:close/>
                <a:moveTo>
                  <a:pt x="651612" y="118851"/>
                </a:moveTo>
                <a:lnTo>
                  <a:pt x="651671" y="118905"/>
                </a:lnTo>
                <a:lnTo>
                  <a:pt x="651671" y="120181"/>
                </a:lnTo>
                <a:lnTo>
                  <a:pt x="651443" y="120035"/>
                </a:lnTo>
                <a:close/>
                <a:moveTo>
                  <a:pt x="489319" y="118435"/>
                </a:moveTo>
                <a:lnTo>
                  <a:pt x="490510" y="118858"/>
                </a:lnTo>
                <a:lnTo>
                  <a:pt x="493951" y="120081"/>
                </a:lnTo>
                <a:lnTo>
                  <a:pt x="492345" y="121288"/>
                </a:lnTo>
                <a:lnTo>
                  <a:pt x="490595" y="119972"/>
                </a:lnTo>
                <a:lnTo>
                  <a:pt x="489670" y="118858"/>
                </a:lnTo>
                <a:close/>
                <a:moveTo>
                  <a:pt x="391243" y="116320"/>
                </a:moveTo>
                <a:cubicBezTo>
                  <a:pt x="390454" y="116295"/>
                  <a:pt x="389753" y="116823"/>
                  <a:pt x="389556" y="117589"/>
                </a:cubicBezTo>
                <a:cubicBezTo>
                  <a:pt x="389532" y="118495"/>
                  <a:pt x="390150" y="119291"/>
                  <a:pt x="391032" y="119493"/>
                </a:cubicBezTo>
                <a:cubicBezTo>
                  <a:pt x="391970" y="119917"/>
                  <a:pt x="393046" y="119917"/>
                  <a:pt x="393985" y="119493"/>
                </a:cubicBezTo>
                <a:cubicBezTo>
                  <a:pt x="395777" y="118615"/>
                  <a:pt x="397700" y="118044"/>
                  <a:pt x="399680" y="117801"/>
                </a:cubicBezTo>
                <a:lnTo>
                  <a:pt x="399890" y="117801"/>
                </a:lnTo>
                <a:cubicBezTo>
                  <a:pt x="397160" y="116645"/>
                  <a:pt x="394201" y="116137"/>
                  <a:pt x="391243" y="116320"/>
                </a:cubicBezTo>
                <a:close/>
                <a:moveTo>
                  <a:pt x="484047" y="115051"/>
                </a:moveTo>
                <a:lnTo>
                  <a:pt x="489113" y="118858"/>
                </a:lnTo>
                <a:lnTo>
                  <a:pt x="490595" y="119972"/>
                </a:lnTo>
                <a:lnTo>
                  <a:pt x="495103" y="125403"/>
                </a:lnTo>
                <a:lnTo>
                  <a:pt x="500389" y="130497"/>
                </a:lnTo>
                <a:lnTo>
                  <a:pt x="502961" y="132976"/>
                </a:lnTo>
                <a:cubicBezTo>
                  <a:pt x="505730" y="135398"/>
                  <a:pt x="505927" y="134592"/>
                  <a:pt x="505927" y="132976"/>
                </a:cubicBezTo>
                <a:lnTo>
                  <a:pt x="505273" y="130839"/>
                </a:lnTo>
                <a:lnTo>
                  <a:pt x="502961" y="123281"/>
                </a:lnTo>
                <a:lnTo>
                  <a:pt x="493951" y="120081"/>
                </a:lnTo>
                <a:lnTo>
                  <a:pt x="500643" y="115051"/>
                </a:lnTo>
                <a:close/>
                <a:moveTo>
                  <a:pt x="470548" y="114205"/>
                </a:moveTo>
                <a:cubicBezTo>
                  <a:pt x="472670" y="130855"/>
                  <a:pt x="474963" y="135018"/>
                  <a:pt x="477170" y="126693"/>
                </a:cubicBezTo>
                <a:lnTo>
                  <a:pt x="478531" y="118858"/>
                </a:lnTo>
                <a:lnTo>
                  <a:pt x="479340" y="114205"/>
                </a:lnTo>
                <a:lnTo>
                  <a:pt x="472013" y="114205"/>
                </a:lnTo>
                <a:close/>
                <a:moveTo>
                  <a:pt x="653252" y="111492"/>
                </a:moveTo>
                <a:lnTo>
                  <a:pt x="655647" y="112677"/>
                </a:lnTo>
                <a:cubicBezTo>
                  <a:pt x="656778" y="114064"/>
                  <a:pt x="657167" y="116491"/>
                  <a:pt x="656972" y="118546"/>
                </a:cubicBezTo>
                <a:lnTo>
                  <a:pt x="654969" y="121900"/>
                </a:lnTo>
                <a:lnTo>
                  <a:pt x="651671" y="118905"/>
                </a:lnTo>
                <a:lnTo>
                  <a:pt x="651671" y="118435"/>
                </a:lnTo>
                <a:lnTo>
                  <a:pt x="651612" y="118851"/>
                </a:lnTo>
                <a:lnTo>
                  <a:pt x="646664" y="114358"/>
                </a:lnTo>
                <a:close/>
                <a:moveTo>
                  <a:pt x="536987" y="110187"/>
                </a:moveTo>
                <a:cubicBezTo>
                  <a:pt x="536577" y="110110"/>
                  <a:pt x="536155" y="110240"/>
                  <a:pt x="535859" y="110537"/>
                </a:cubicBezTo>
                <a:cubicBezTo>
                  <a:pt x="535564" y="110833"/>
                  <a:pt x="535434" y="111256"/>
                  <a:pt x="535510" y="111667"/>
                </a:cubicBezTo>
                <a:cubicBezTo>
                  <a:pt x="535617" y="112402"/>
                  <a:pt x="536248" y="112945"/>
                  <a:pt x="536987" y="112936"/>
                </a:cubicBezTo>
                <a:lnTo>
                  <a:pt x="538674" y="112936"/>
                </a:lnTo>
                <a:cubicBezTo>
                  <a:pt x="540830" y="111869"/>
                  <a:pt x="543261" y="111499"/>
                  <a:pt x="545634" y="111879"/>
                </a:cubicBezTo>
                <a:lnTo>
                  <a:pt x="553227" y="111667"/>
                </a:lnTo>
                <a:cubicBezTo>
                  <a:pt x="549602" y="110966"/>
                  <a:pt x="545940" y="110472"/>
                  <a:pt x="542260" y="110187"/>
                </a:cubicBezTo>
                <a:cubicBezTo>
                  <a:pt x="540509" y="109965"/>
                  <a:pt x="538737" y="109965"/>
                  <a:pt x="536987" y="110187"/>
                </a:cubicBezTo>
                <a:close/>
                <a:moveTo>
                  <a:pt x="466417" y="107439"/>
                </a:moveTo>
                <a:lnTo>
                  <a:pt x="469092" y="107439"/>
                </a:lnTo>
                <a:lnTo>
                  <a:pt x="466119" y="109211"/>
                </a:lnTo>
                <a:close/>
                <a:moveTo>
                  <a:pt x="641227" y="105542"/>
                </a:moveTo>
                <a:cubicBezTo>
                  <a:pt x="638824" y="105344"/>
                  <a:pt x="638963" y="108713"/>
                  <a:pt x="641227" y="111488"/>
                </a:cubicBezTo>
                <a:cubicBezTo>
                  <a:pt x="642358" y="112875"/>
                  <a:pt x="645150" y="115500"/>
                  <a:pt x="647960" y="117803"/>
                </a:cubicBezTo>
                <a:lnTo>
                  <a:pt x="651443" y="120035"/>
                </a:lnTo>
                <a:lnTo>
                  <a:pt x="649559" y="133258"/>
                </a:lnTo>
                <a:lnTo>
                  <a:pt x="645188" y="131548"/>
                </a:lnTo>
                <a:cubicBezTo>
                  <a:pt x="643396" y="130525"/>
                  <a:pt x="644203" y="129468"/>
                  <a:pt x="643079" y="128798"/>
                </a:cubicBezTo>
                <a:cubicBezTo>
                  <a:pt x="641954" y="128129"/>
                  <a:pt x="640863" y="127353"/>
                  <a:pt x="638438" y="127529"/>
                </a:cubicBezTo>
                <a:cubicBezTo>
                  <a:pt x="636014" y="127706"/>
                  <a:pt x="631302" y="129468"/>
                  <a:pt x="628525" y="129856"/>
                </a:cubicBezTo>
                <a:cubicBezTo>
                  <a:pt x="626280" y="129646"/>
                  <a:pt x="624021" y="129646"/>
                  <a:pt x="621776" y="129856"/>
                </a:cubicBezTo>
                <a:lnTo>
                  <a:pt x="619666" y="129856"/>
                </a:lnTo>
                <a:cubicBezTo>
                  <a:pt x="618823" y="129856"/>
                  <a:pt x="618436" y="129503"/>
                  <a:pt x="616714" y="129856"/>
                </a:cubicBezTo>
                <a:cubicBezTo>
                  <a:pt x="614991" y="130209"/>
                  <a:pt x="610849" y="132510"/>
                  <a:pt x="609332" y="131971"/>
                </a:cubicBezTo>
                <a:cubicBezTo>
                  <a:pt x="607624" y="130777"/>
                  <a:pt x="606918" y="128588"/>
                  <a:pt x="607606" y="126617"/>
                </a:cubicBezTo>
                <a:cubicBezTo>
                  <a:pt x="608294" y="124647"/>
                  <a:pt x="610207" y="123376"/>
                  <a:pt x="612284" y="123511"/>
                </a:cubicBezTo>
                <a:cubicBezTo>
                  <a:pt x="613487" y="122642"/>
                  <a:pt x="614815" y="122347"/>
                  <a:pt x="614815" y="121396"/>
                </a:cubicBezTo>
                <a:cubicBezTo>
                  <a:pt x="614815" y="120445"/>
                  <a:pt x="613656" y="118400"/>
                  <a:pt x="612284" y="117801"/>
                </a:cubicBezTo>
                <a:lnTo>
                  <a:pt x="606590" y="117801"/>
                </a:lnTo>
                <a:cubicBezTo>
                  <a:pt x="604324" y="118185"/>
                  <a:pt x="602021" y="117389"/>
                  <a:pt x="600473" y="115686"/>
                </a:cubicBezTo>
                <a:cubicBezTo>
                  <a:pt x="598892" y="115333"/>
                  <a:pt x="598927" y="115686"/>
                  <a:pt x="597098" y="115686"/>
                </a:cubicBezTo>
                <a:cubicBezTo>
                  <a:pt x="595270" y="115686"/>
                  <a:pt x="589751" y="114840"/>
                  <a:pt x="589505" y="115686"/>
                </a:cubicBezTo>
                <a:cubicBezTo>
                  <a:pt x="589259" y="116532"/>
                  <a:pt x="592739" y="119916"/>
                  <a:pt x="595622" y="120762"/>
                </a:cubicBezTo>
                <a:cubicBezTo>
                  <a:pt x="598505" y="121608"/>
                  <a:pt x="604656" y="120762"/>
                  <a:pt x="606801" y="120762"/>
                </a:cubicBezTo>
                <a:cubicBezTo>
                  <a:pt x="608945" y="120762"/>
                  <a:pt x="608453" y="120445"/>
                  <a:pt x="608488" y="120762"/>
                </a:cubicBezTo>
                <a:cubicBezTo>
                  <a:pt x="608523" y="121078"/>
                  <a:pt x="607749" y="122031"/>
                  <a:pt x="607011" y="122665"/>
                </a:cubicBezTo>
                <a:cubicBezTo>
                  <a:pt x="606274" y="123299"/>
                  <a:pt x="605113" y="124252"/>
                  <a:pt x="604059" y="124568"/>
                </a:cubicBezTo>
                <a:cubicBezTo>
                  <a:pt x="603099" y="125429"/>
                  <a:pt x="601645" y="125429"/>
                  <a:pt x="600684" y="124568"/>
                </a:cubicBezTo>
                <a:lnTo>
                  <a:pt x="599575" y="124568"/>
                </a:lnTo>
                <a:lnTo>
                  <a:pt x="599575" y="120971"/>
                </a:lnTo>
                <a:lnTo>
                  <a:pt x="582967" y="120971"/>
                </a:lnTo>
                <a:lnTo>
                  <a:pt x="586554" y="124568"/>
                </a:lnTo>
                <a:lnTo>
                  <a:pt x="582123" y="124568"/>
                </a:lnTo>
                <a:cubicBezTo>
                  <a:pt x="579662" y="124110"/>
                  <a:pt x="580436" y="122770"/>
                  <a:pt x="579381" y="121819"/>
                </a:cubicBezTo>
                <a:cubicBezTo>
                  <a:pt x="578327" y="120868"/>
                  <a:pt x="576850" y="119351"/>
                  <a:pt x="575796" y="118858"/>
                </a:cubicBezTo>
                <a:cubicBezTo>
                  <a:pt x="574741" y="118365"/>
                  <a:pt x="578925" y="118858"/>
                  <a:pt x="573054" y="118858"/>
                </a:cubicBezTo>
                <a:cubicBezTo>
                  <a:pt x="562257" y="117696"/>
                  <a:pt x="551369" y="117696"/>
                  <a:pt x="540572" y="118858"/>
                </a:cubicBezTo>
                <a:cubicBezTo>
                  <a:pt x="534736" y="119105"/>
                  <a:pt x="538920" y="119774"/>
                  <a:pt x="538041" y="120339"/>
                </a:cubicBezTo>
                <a:cubicBezTo>
                  <a:pt x="537163" y="120903"/>
                  <a:pt x="537689" y="121926"/>
                  <a:pt x="535299" y="122242"/>
                </a:cubicBezTo>
                <a:cubicBezTo>
                  <a:pt x="532910" y="122560"/>
                  <a:pt x="526089" y="122242"/>
                  <a:pt x="523699" y="122242"/>
                </a:cubicBezTo>
                <a:cubicBezTo>
                  <a:pt x="522884" y="121642"/>
                  <a:pt x="521774" y="121642"/>
                  <a:pt x="520957" y="122242"/>
                </a:cubicBezTo>
                <a:cubicBezTo>
                  <a:pt x="523573" y="123281"/>
                  <a:pt x="526370" y="123784"/>
                  <a:pt x="529183" y="123722"/>
                </a:cubicBezTo>
                <a:lnTo>
                  <a:pt x="548798" y="123722"/>
                </a:lnTo>
                <a:cubicBezTo>
                  <a:pt x="549627" y="123498"/>
                  <a:pt x="550500" y="123498"/>
                  <a:pt x="551329" y="123722"/>
                </a:cubicBezTo>
                <a:cubicBezTo>
                  <a:pt x="554114" y="125428"/>
                  <a:pt x="557353" y="126239"/>
                  <a:pt x="560610" y="126049"/>
                </a:cubicBezTo>
                <a:cubicBezTo>
                  <a:pt x="566836" y="126928"/>
                  <a:pt x="573100" y="127493"/>
                  <a:pt x="579381" y="127741"/>
                </a:cubicBezTo>
                <a:cubicBezTo>
                  <a:pt x="580260" y="127376"/>
                  <a:pt x="581246" y="127376"/>
                  <a:pt x="582123" y="127741"/>
                </a:cubicBezTo>
                <a:cubicBezTo>
                  <a:pt x="579217" y="129508"/>
                  <a:pt x="575777" y="130182"/>
                  <a:pt x="572421" y="129644"/>
                </a:cubicBezTo>
                <a:cubicBezTo>
                  <a:pt x="569609" y="129962"/>
                  <a:pt x="568133" y="129186"/>
                  <a:pt x="565250" y="129644"/>
                </a:cubicBezTo>
                <a:lnTo>
                  <a:pt x="559744" y="131140"/>
                </a:lnTo>
                <a:lnTo>
                  <a:pt x="556866" y="129942"/>
                </a:lnTo>
                <a:lnTo>
                  <a:pt x="557760" y="131678"/>
                </a:lnTo>
                <a:lnTo>
                  <a:pt x="555126" y="132394"/>
                </a:lnTo>
                <a:lnTo>
                  <a:pt x="553277" y="132394"/>
                </a:lnTo>
                <a:lnTo>
                  <a:pt x="551962" y="130117"/>
                </a:lnTo>
                <a:cubicBezTo>
                  <a:pt x="549242" y="129423"/>
                  <a:pt x="540943" y="130117"/>
                  <a:pt x="538043" y="130117"/>
                </a:cubicBezTo>
                <a:lnTo>
                  <a:pt x="540355" y="133874"/>
                </a:lnTo>
                <a:lnTo>
                  <a:pt x="531925" y="133874"/>
                </a:lnTo>
                <a:cubicBezTo>
                  <a:pt x="529042" y="133874"/>
                  <a:pt x="530518" y="133521"/>
                  <a:pt x="530237" y="133874"/>
                </a:cubicBezTo>
                <a:cubicBezTo>
                  <a:pt x="529957" y="134227"/>
                  <a:pt x="530237" y="135320"/>
                  <a:pt x="530237" y="135989"/>
                </a:cubicBezTo>
                <a:cubicBezTo>
                  <a:pt x="530237" y="136658"/>
                  <a:pt x="532592" y="137365"/>
                  <a:pt x="530237" y="137892"/>
                </a:cubicBezTo>
                <a:lnTo>
                  <a:pt x="524636" y="138395"/>
                </a:lnTo>
                <a:lnTo>
                  <a:pt x="514668" y="138395"/>
                </a:lnTo>
                <a:lnTo>
                  <a:pt x="514273" y="140642"/>
                </a:lnTo>
                <a:lnTo>
                  <a:pt x="512731" y="140642"/>
                </a:lnTo>
                <a:lnTo>
                  <a:pt x="499022" y="140642"/>
                </a:lnTo>
                <a:cubicBezTo>
                  <a:pt x="496888" y="141271"/>
                  <a:pt x="494617" y="141271"/>
                  <a:pt x="492483" y="140642"/>
                </a:cubicBezTo>
                <a:cubicBezTo>
                  <a:pt x="491015" y="140437"/>
                  <a:pt x="489524" y="140437"/>
                  <a:pt x="488054" y="140642"/>
                </a:cubicBezTo>
                <a:lnTo>
                  <a:pt x="482933" y="140642"/>
                </a:lnTo>
                <a:lnTo>
                  <a:pt x="454774" y="140642"/>
                </a:lnTo>
                <a:lnTo>
                  <a:pt x="451471" y="138712"/>
                </a:lnTo>
                <a:lnTo>
                  <a:pt x="450220" y="140642"/>
                </a:lnTo>
                <a:lnTo>
                  <a:pt x="424779" y="140642"/>
                </a:lnTo>
                <a:lnTo>
                  <a:pt x="413718" y="140740"/>
                </a:lnTo>
                <a:lnTo>
                  <a:pt x="412903" y="134932"/>
                </a:lnTo>
                <a:lnTo>
                  <a:pt x="402524" y="134932"/>
                </a:lnTo>
                <a:lnTo>
                  <a:pt x="400812" y="140526"/>
                </a:lnTo>
                <a:lnTo>
                  <a:pt x="375247" y="139501"/>
                </a:lnTo>
                <a:lnTo>
                  <a:pt x="374095" y="137010"/>
                </a:lnTo>
                <a:cubicBezTo>
                  <a:pt x="372844" y="135976"/>
                  <a:pt x="371576" y="136560"/>
                  <a:pt x="370332" y="138795"/>
                </a:cubicBezTo>
                <a:lnTo>
                  <a:pt x="369202" y="139259"/>
                </a:lnTo>
                <a:lnTo>
                  <a:pt x="365581" y="139113"/>
                </a:lnTo>
                <a:lnTo>
                  <a:pt x="362409" y="133538"/>
                </a:lnTo>
                <a:cubicBezTo>
                  <a:pt x="360937" y="132662"/>
                  <a:pt x="361656" y="131932"/>
                  <a:pt x="361505" y="133538"/>
                </a:cubicBezTo>
                <a:lnTo>
                  <a:pt x="361505" y="138950"/>
                </a:lnTo>
                <a:lnTo>
                  <a:pt x="361503" y="138950"/>
                </a:lnTo>
                <a:cubicBezTo>
                  <a:pt x="352715" y="138668"/>
                  <a:pt x="354052" y="138950"/>
                  <a:pt x="350958" y="138950"/>
                </a:cubicBezTo>
                <a:cubicBezTo>
                  <a:pt x="348304" y="138527"/>
                  <a:pt x="345598" y="138527"/>
                  <a:pt x="342943" y="138950"/>
                </a:cubicBezTo>
                <a:lnTo>
                  <a:pt x="335350" y="138950"/>
                </a:lnTo>
                <a:cubicBezTo>
                  <a:pt x="337480" y="139644"/>
                  <a:pt x="339668" y="140139"/>
                  <a:pt x="341888" y="140430"/>
                </a:cubicBezTo>
                <a:cubicBezTo>
                  <a:pt x="344354" y="141176"/>
                  <a:pt x="346907" y="141603"/>
                  <a:pt x="349481" y="141699"/>
                </a:cubicBezTo>
                <a:lnTo>
                  <a:pt x="332397" y="141699"/>
                </a:lnTo>
                <a:lnTo>
                  <a:pt x="332784" y="141911"/>
                </a:lnTo>
                <a:lnTo>
                  <a:pt x="334717" y="142968"/>
                </a:lnTo>
                <a:lnTo>
                  <a:pt x="327124" y="142968"/>
                </a:lnTo>
                <a:cubicBezTo>
                  <a:pt x="321223" y="142657"/>
                  <a:pt x="315309" y="142657"/>
                  <a:pt x="309407" y="142968"/>
                </a:cubicBezTo>
                <a:lnTo>
                  <a:pt x="299494" y="142968"/>
                </a:lnTo>
                <a:lnTo>
                  <a:pt x="297719" y="142968"/>
                </a:lnTo>
                <a:lnTo>
                  <a:pt x="295961" y="139586"/>
                </a:lnTo>
                <a:lnTo>
                  <a:pt x="297310" y="142968"/>
                </a:lnTo>
                <a:lnTo>
                  <a:pt x="295064" y="142968"/>
                </a:lnTo>
                <a:cubicBezTo>
                  <a:pt x="293623" y="142968"/>
                  <a:pt x="291549" y="142545"/>
                  <a:pt x="290846" y="142968"/>
                </a:cubicBezTo>
                <a:cubicBezTo>
                  <a:pt x="290144" y="143391"/>
                  <a:pt x="290318" y="144872"/>
                  <a:pt x="290846" y="145506"/>
                </a:cubicBezTo>
                <a:cubicBezTo>
                  <a:pt x="291374" y="146141"/>
                  <a:pt x="293166" y="146564"/>
                  <a:pt x="294010" y="146775"/>
                </a:cubicBezTo>
                <a:lnTo>
                  <a:pt x="295908" y="146775"/>
                </a:lnTo>
                <a:lnTo>
                  <a:pt x="298905" y="146968"/>
                </a:lnTo>
                <a:lnTo>
                  <a:pt x="302603" y="156239"/>
                </a:lnTo>
                <a:lnTo>
                  <a:pt x="285995" y="156239"/>
                </a:lnTo>
                <a:cubicBezTo>
                  <a:pt x="288764" y="156239"/>
                  <a:pt x="300942" y="159015"/>
                  <a:pt x="302603" y="156239"/>
                </a:cubicBezTo>
                <a:cubicBezTo>
                  <a:pt x="303433" y="154851"/>
                  <a:pt x="302119" y="151555"/>
                  <a:pt x="300424" y="148172"/>
                </a:cubicBezTo>
                <a:lnTo>
                  <a:pt x="299828" y="147027"/>
                </a:lnTo>
                <a:lnTo>
                  <a:pt x="328811" y="148890"/>
                </a:lnTo>
                <a:cubicBezTo>
                  <a:pt x="336826" y="149243"/>
                  <a:pt x="338690" y="148679"/>
                  <a:pt x="343997" y="148890"/>
                </a:cubicBezTo>
                <a:cubicBezTo>
                  <a:pt x="349305" y="149102"/>
                  <a:pt x="354367" y="149736"/>
                  <a:pt x="360660" y="150159"/>
                </a:cubicBezTo>
                <a:lnTo>
                  <a:pt x="363582" y="150335"/>
                </a:lnTo>
                <a:lnTo>
                  <a:pt x="361083" y="149738"/>
                </a:lnTo>
                <a:cubicBezTo>
                  <a:pt x="362665" y="149562"/>
                  <a:pt x="372472" y="149562"/>
                  <a:pt x="375003" y="149738"/>
                </a:cubicBezTo>
                <a:cubicBezTo>
                  <a:pt x="375627" y="149730"/>
                  <a:pt x="376163" y="150178"/>
                  <a:pt x="376268" y="150796"/>
                </a:cubicBezTo>
                <a:cubicBezTo>
                  <a:pt x="375893" y="151077"/>
                  <a:pt x="375378" y="151077"/>
                  <a:pt x="375003" y="150796"/>
                </a:cubicBezTo>
                <a:lnTo>
                  <a:pt x="371243" y="150796"/>
                </a:lnTo>
                <a:lnTo>
                  <a:pt x="381752" y="151428"/>
                </a:lnTo>
                <a:lnTo>
                  <a:pt x="381950" y="151428"/>
                </a:lnTo>
                <a:lnTo>
                  <a:pt x="381951" y="151427"/>
                </a:lnTo>
                <a:cubicBezTo>
                  <a:pt x="384168" y="151215"/>
                  <a:pt x="387909" y="151251"/>
                  <a:pt x="392735" y="151427"/>
                </a:cubicBezTo>
                <a:lnTo>
                  <a:pt x="392744" y="151428"/>
                </a:lnTo>
                <a:lnTo>
                  <a:pt x="414648" y="151428"/>
                </a:lnTo>
                <a:lnTo>
                  <a:pt x="414650" y="151427"/>
                </a:lnTo>
                <a:lnTo>
                  <a:pt x="419998" y="149513"/>
                </a:lnTo>
                <a:lnTo>
                  <a:pt x="421190" y="150159"/>
                </a:lnTo>
                <a:cubicBezTo>
                  <a:pt x="424931" y="150423"/>
                  <a:pt x="432630" y="150722"/>
                  <a:pt x="440817" y="151017"/>
                </a:cubicBezTo>
                <a:lnTo>
                  <a:pt x="444821" y="151165"/>
                </a:lnTo>
                <a:lnTo>
                  <a:pt x="445773" y="148552"/>
                </a:lnTo>
                <a:lnTo>
                  <a:pt x="443551" y="148890"/>
                </a:lnTo>
                <a:lnTo>
                  <a:pt x="443551" y="147832"/>
                </a:lnTo>
                <a:lnTo>
                  <a:pt x="446035" y="147832"/>
                </a:lnTo>
                <a:lnTo>
                  <a:pt x="446643" y="146162"/>
                </a:lnTo>
                <a:lnTo>
                  <a:pt x="450220" y="140642"/>
                </a:lnTo>
                <a:lnTo>
                  <a:pt x="454774" y="140642"/>
                </a:lnTo>
                <a:lnTo>
                  <a:pt x="457250" y="142089"/>
                </a:lnTo>
                <a:cubicBezTo>
                  <a:pt x="457983" y="143365"/>
                  <a:pt x="458884" y="145854"/>
                  <a:pt x="459529" y="148273"/>
                </a:cubicBezTo>
                <a:lnTo>
                  <a:pt x="459580" y="148678"/>
                </a:lnTo>
                <a:lnTo>
                  <a:pt x="459968" y="151724"/>
                </a:lnTo>
                <a:lnTo>
                  <a:pt x="463368" y="151850"/>
                </a:lnTo>
                <a:cubicBezTo>
                  <a:pt x="474750" y="152343"/>
                  <a:pt x="481651" y="152908"/>
                  <a:pt x="489527" y="153119"/>
                </a:cubicBezTo>
                <a:lnTo>
                  <a:pt x="506419" y="153119"/>
                </a:lnTo>
                <a:lnTo>
                  <a:pt x="501131" y="146504"/>
                </a:lnTo>
                <a:lnTo>
                  <a:pt x="501131" y="142755"/>
                </a:lnTo>
                <a:lnTo>
                  <a:pt x="514460" y="148139"/>
                </a:lnTo>
                <a:lnTo>
                  <a:pt x="514668" y="149323"/>
                </a:lnTo>
                <a:lnTo>
                  <a:pt x="516594" y="149323"/>
                </a:lnTo>
                <a:lnTo>
                  <a:pt x="516594" y="153119"/>
                </a:lnTo>
                <a:lnTo>
                  <a:pt x="535934" y="153119"/>
                </a:lnTo>
                <a:cubicBezTo>
                  <a:pt x="538953" y="153437"/>
                  <a:pt x="530574" y="154706"/>
                  <a:pt x="528766" y="155023"/>
                </a:cubicBezTo>
                <a:lnTo>
                  <a:pt x="525166" y="155023"/>
                </a:lnTo>
                <a:lnTo>
                  <a:pt x="516594" y="155023"/>
                </a:lnTo>
                <a:lnTo>
                  <a:pt x="516594" y="155869"/>
                </a:lnTo>
                <a:lnTo>
                  <a:pt x="508617" y="155869"/>
                </a:lnTo>
                <a:lnTo>
                  <a:pt x="507941" y="155023"/>
                </a:lnTo>
                <a:lnTo>
                  <a:pt x="499463" y="155023"/>
                </a:lnTo>
                <a:lnTo>
                  <a:pt x="492544" y="155023"/>
                </a:lnTo>
                <a:lnTo>
                  <a:pt x="496212" y="155319"/>
                </a:lnTo>
                <a:lnTo>
                  <a:pt x="503029" y="155869"/>
                </a:lnTo>
                <a:lnTo>
                  <a:pt x="508617" y="155869"/>
                </a:lnTo>
                <a:lnTo>
                  <a:pt x="508671" y="155938"/>
                </a:lnTo>
                <a:cubicBezTo>
                  <a:pt x="511277" y="157621"/>
                  <a:pt x="513946" y="157826"/>
                  <a:pt x="516594" y="156499"/>
                </a:cubicBezTo>
                <a:lnTo>
                  <a:pt x="516594" y="155869"/>
                </a:lnTo>
                <a:lnTo>
                  <a:pt x="537830" y="155869"/>
                </a:lnTo>
                <a:lnTo>
                  <a:pt x="546984" y="155869"/>
                </a:lnTo>
                <a:lnTo>
                  <a:pt x="547743" y="155235"/>
                </a:lnTo>
                <a:lnTo>
                  <a:pt x="548627" y="155869"/>
                </a:lnTo>
                <a:lnTo>
                  <a:pt x="558922" y="155869"/>
                </a:lnTo>
                <a:lnTo>
                  <a:pt x="559061" y="155869"/>
                </a:lnTo>
                <a:lnTo>
                  <a:pt x="564617" y="155869"/>
                </a:lnTo>
                <a:cubicBezTo>
                  <a:pt x="569440" y="155132"/>
                  <a:pt x="574347" y="155132"/>
                  <a:pt x="579170" y="155869"/>
                </a:cubicBezTo>
                <a:cubicBezTo>
                  <a:pt x="582510" y="155623"/>
                  <a:pt x="579944" y="154953"/>
                  <a:pt x="584654" y="154389"/>
                </a:cubicBezTo>
                <a:cubicBezTo>
                  <a:pt x="589364" y="153824"/>
                  <a:pt x="602582" y="153859"/>
                  <a:pt x="607433" y="152485"/>
                </a:cubicBezTo>
                <a:cubicBezTo>
                  <a:pt x="612284" y="151112"/>
                  <a:pt x="612706" y="147198"/>
                  <a:pt x="613761" y="146141"/>
                </a:cubicBezTo>
                <a:cubicBezTo>
                  <a:pt x="613198" y="145541"/>
                  <a:pt x="611967" y="143145"/>
                  <a:pt x="610386" y="142545"/>
                </a:cubicBezTo>
                <a:lnTo>
                  <a:pt x="608093" y="142545"/>
                </a:lnTo>
                <a:lnTo>
                  <a:pt x="608093" y="139819"/>
                </a:lnTo>
                <a:lnTo>
                  <a:pt x="605969" y="139819"/>
                </a:lnTo>
                <a:lnTo>
                  <a:pt x="606379" y="139161"/>
                </a:lnTo>
                <a:lnTo>
                  <a:pt x="604598" y="139819"/>
                </a:lnTo>
                <a:lnTo>
                  <a:pt x="599123" y="139819"/>
                </a:lnTo>
                <a:lnTo>
                  <a:pt x="597406" y="142346"/>
                </a:lnTo>
                <a:lnTo>
                  <a:pt x="589294" y="144237"/>
                </a:lnTo>
                <a:cubicBezTo>
                  <a:pt x="585862" y="143813"/>
                  <a:pt x="582391" y="143813"/>
                  <a:pt x="578959" y="144237"/>
                </a:cubicBezTo>
                <a:cubicBezTo>
                  <a:pt x="577209" y="144459"/>
                  <a:pt x="575437" y="144459"/>
                  <a:pt x="573686" y="144237"/>
                </a:cubicBezTo>
                <a:lnTo>
                  <a:pt x="572117" y="142860"/>
                </a:lnTo>
                <a:lnTo>
                  <a:pt x="572117" y="142757"/>
                </a:lnTo>
                <a:lnTo>
                  <a:pt x="579381" y="142757"/>
                </a:lnTo>
                <a:cubicBezTo>
                  <a:pt x="581132" y="142978"/>
                  <a:pt x="582904" y="142978"/>
                  <a:pt x="584654" y="142757"/>
                </a:cubicBezTo>
                <a:cubicBezTo>
                  <a:pt x="586285" y="142757"/>
                  <a:pt x="587607" y="141431"/>
                  <a:pt x="587607" y="139796"/>
                </a:cubicBezTo>
                <a:lnTo>
                  <a:pt x="584742" y="138697"/>
                </a:lnTo>
                <a:lnTo>
                  <a:pt x="599468" y="137516"/>
                </a:lnTo>
                <a:lnTo>
                  <a:pt x="599575" y="137623"/>
                </a:lnTo>
                <a:lnTo>
                  <a:pt x="599575" y="137507"/>
                </a:lnTo>
                <a:lnTo>
                  <a:pt x="600051" y="137469"/>
                </a:lnTo>
                <a:lnTo>
                  <a:pt x="605746" y="137469"/>
                </a:lnTo>
                <a:lnTo>
                  <a:pt x="609753" y="137469"/>
                </a:lnTo>
                <a:cubicBezTo>
                  <a:pt x="610421" y="137258"/>
                  <a:pt x="610034" y="136412"/>
                  <a:pt x="609753" y="136201"/>
                </a:cubicBezTo>
                <a:lnTo>
                  <a:pt x="612284" y="136201"/>
                </a:lnTo>
                <a:cubicBezTo>
                  <a:pt x="612984" y="136985"/>
                  <a:pt x="613977" y="137444"/>
                  <a:pt x="615026" y="137469"/>
                </a:cubicBezTo>
                <a:cubicBezTo>
                  <a:pt x="616011" y="137681"/>
                  <a:pt x="617979" y="137823"/>
                  <a:pt x="618190" y="137469"/>
                </a:cubicBezTo>
                <a:cubicBezTo>
                  <a:pt x="618401" y="137116"/>
                  <a:pt x="613093" y="136166"/>
                  <a:pt x="616292" y="135355"/>
                </a:cubicBezTo>
                <a:cubicBezTo>
                  <a:pt x="619490" y="134544"/>
                  <a:pt x="632955" y="133063"/>
                  <a:pt x="637384" y="132605"/>
                </a:cubicBezTo>
                <a:cubicBezTo>
                  <a:pt x="639199" y="132289"/>
                  <a:pt x="641053" y="132289"/>
                  <a:pt x="642868" y="132605"/>
                </a:cubicBezTo>
                <a:cubicBezTo>
                  <a:pt x="643698" y="132965"/>
                  <a:pt x="644208" y="133816"/>
                  <a:pt x="644133" y="134720"/>
                </a:cubicBezTo>
                <a:lnTo>
                  <a:pt x="643714" y="135088"/>
                </a:lnTo>
                <a:lnTo>
                  <a:pt x="642446" y="136201"/>
                </a:lnTo>
                <a:cubicBezTo>
                  <a:pt x="637040" y="136618"/>
                  <a:pt x="631611" y="136618"/>
                  <a:pt x="626205" y="136201"/>
                </a:cubicBezTo>
                <a:cubicBezTo>
                  <a:pt x="623076" y="136201"/>
                  <a:pt x="624940" y="135743"/>
                  <a:pt x="623674" y="136201"/>
                </a:cubicBezTo>
                <a:cubicBezTo>
                  <a:pt x="622408" y="136658"/>
                  <a:pt x="620510" y="138245"/>
                  <a:pt x="618612" y="138950"/>
                </a:cubicBezTo>
                <a:cubicBezTo>
                  <a:pt x="616714" y="139654"/>
                  <a:pt x="612530" y="140184"/>
                  <a:pt x="612284" y="140430"/>
                </a:cubicBezTo>
                <a:cubicBezTo>
                  <a:pt x="613865" y="140920"/>
                  <a:pt x="615556" y="140920"/>
                  <a:pt x="617135" y="140430"/>
                </a:cubicBezTo>
                <a:cubicBezTo>
                  <a:pt x="621414" y="139992"/>
                  <a:pt x="625724" y="139992"/>
                  <a:pt x="630002" y="140430"/>
                </a:cubicBezTo>
                <a:cubicBezTo>
                  <a:pt x="632659" y="141400"/>
                  <a:pt x="635570" y="141400"/>
                  <a:pt x="638228" y="140430"/>
                </a:cubicBezTo>
                <a:cubicBezTo>
                  <a:pt x="641072" y="139106"/>
                  <a:pt x="644161" y="138387"/>
                  <a:pt x="647297" y="138315"/>
                </a:cubicBezTo>
                <a:lnTo>
                  <a:pt x="648984" y="138315"/>
                </a:lnTo>
                <a:cubicBezTo>
                  <a:pt x="650758" y="136998"/>
                  <a:pt x="652894" y="136259"/>
                  <a:pt x="655101" y="136201"/>
                </a:cubicBezTo>
                <a:cubicBezTo>
                  <a:pt x="656471" y="135636"/>
                  <a:pt x="657421" y="135143"/>
                  <a:pt x="657210" y="134932"/>
                </a:cubicBezTo>
                <a:cubicBezTo>
                  <a:pt x="656999" y="134720"/>
                  <a:pt x="655838" y="135496"/>
                  <a:pt x="653835" y="134932"/>
                </a:cubicBezTo>
                <a:lnTo>
                  <a:pt x="651671" y="134085"/>
                </a:lnTo>
                <a:lnTo>
                  <a:pt x="651671" y="120181"/>
                </a:lnTo>
                <a:lnTo>
                  <a:pt x="654799" y="122185"/>
                </a:lnTo>
                <a:lnTo>
                  <a:pt x="654969" y="121900"/>
                </a:lnTo>
                <a:lnTo>
                  <a:pt x="657899" y="124560"/>
                </a:lnTo>
                <a:cubicBezTo>
                  <a:pt x="660668" y="123709"/>
                  <a:pt x="663191" y="111807"/>
                  <a:pt x="663272" y="109258"/>
                </a:cubicBezTo>
                <a:cubicBezTo>
                  <a:pt x="663353" y="106708"/>
                  <a:pt x="661156" y="108408"/>
                  <a:pt x="658388" y="109258"/>
                </a:cubicBezTo>
                <a:lnTo>
                  <a:pt x="653252" y="111492"/>
                </a:lnTo>
                <a:close/>
                <a:moveTo>
                  <a:pt x="556602" y="100573"/>
                </a:moveTo>
                <a:lnTo>
                  <a:pt x="556602" y="103199"/>
                </a:lnTo>
                <a:cubicBezTo>
                  <a:pt x="557594" y="107491"/>
                  <a:pt x="559055" y="109469"/>
                  <a:pt x="560482" y="108455"/>
                </a:cubicBezTo>
                <a:cubicBezTo>
                  <a:pt x="561594" y="109329"/>
                  <a:pt x="561739" y="106996"/>
                  <a:pt x="563285" y="108455"/>
                </a:cubicBezTo>
                <a:cubicBezTo>
                  <a:pt x="564057" y="109185"/>
                  <a:pt x="565261" y="111301"/>
                  <a:pt x="566478" y="113272"/>
                </a:cubicBezTo>
                <a:lnTo>
                  <a:pt x="567957" y="115051"/>
                </a:lnTo>
                <a:lnTo>
                  <a:pt x="569752" y="117213"/>
                </a:lnTo>
                <a:lnTo>
                  <a:pt x="570816" y="115051"/>
                </a:lnTo>
                <a:lnTo>
                  <a:pt x="573202" y="110205"/>
                </a:lnTo>
                <a:cubicBezTo>
                  <a:pt x="573273" y="107433"/>
                  <a:pt x="572949" y="102179"/>
                  <a:pt x="570182" y="100573"/>
                </a:cubicBezTo>
                <a:cubicBezTo>
                  <a:pt x="567415" y="98968"/>
                  <a:pt x="559432" y="100573"/>
                  <a:pt x="556602" y="100573"/>
                </a:cubicBezTo>
                <a:close/>
                <a:moveTo>
                  <a:pt x="602390" y="99021"/>
                </a:moveTo>
                <a:lnTo>
                  <a:pt x="604110" y="102362"/>
                </a:lnTo>
                <a:lnTo>
                  <a:pt x="605917" y="105869"/>
                </a:lnTo>
                <a:cubicBezTo>
                  <a:pt x="607739" y="108722"/>
                  <a:pt x="609860" y="111575"/>
                  <a:pt x="611243" y="112717"/>
                </a:cubicBezTo>
                <a:cubicBezTo>
                  <a:pt x="614010" y="115000"/>
                  <a:pt x="617375" y="112717"/>
                  <a:pt x="618989" y="112717"/>
                </a:cubicBezTo>
                <a:cubicBezTo>
                  <a:pt x="616818" y="106015"/>
                  <a:pt x="613238" y="101086"/>
                  <a:pt x="609029" y="99021"/>
                </a:cubicBezTo>
                <a:cubicBezTo>
                  <a:pt x="606262" y="96738"/>
                  <a:pt x="602021" y="96738"/>
                  <a:pt x="602390" y="99021"/>
                </a:cubicBezTo>
                <a:close/>
                <a:moveTo>
                  <a:pt x="222987" y="96162"/>
                </a:moveTo>
                <a:lnTo>
                  <a:pt x="230154" y="96357"/>
                </a:lnTo>
                <a:lnTo>
                  <a:pt x="231789" y="97872"/>
                </a:lnTo>
                <a:lnTo>
                  <a:pt x="232987" y="99241"/>
                </a:lnTo>
                <a:lnTo>
                  <a:pt x="226059" y="98850"/>
                </a:lnTo>
                <a:close/>
                <a:moveTo>
                  <a:pt x="623754" y="93925"/>
                </a:moveTo>
                <a:lnTo>
                  <a:pt x="624202" y="94154"/>
                </a:lnTo>
                <a:lnTo>
                  <a:pt x="624463" y="94873"/>
                </a:lnTo>
                <a:cubicBezTo>
                  <a:pt x="624539" y="96167"/>
                  <a:pt x="623386" y="96167"/>
                  <a:pt x="621867" y="95843"/>
                </a:cubicBezTo>
                <a:lnTo>
                  <a:pt x="618973" y="95256"/>
                </a:lnTo>
                <a:close/>
                <a:moveTo>
                  <a:pt x="136665" y="93268"/>
                </a:moveTo>
                <a:cubicBezTo>
                  <a:pt x="140274" y="94991"/>
                  <a:pt x="144297" y="95652"/>
                  <a:pt x="148266" y="95171"/>
                </a:cubicBezTo>
                <a:cubicBezTo>
                  <a:pt x="152155" y="95917"/>
                  <a:pt x="156174" y="95551"/>
                  <a:pt x="159866" y="94114"/>
                </a:cubicBezTo>
                <a:cubicBezTo>
                  <a:pt x="152205" y="92800"/>
                  <a:pt x="144403" y="92515"/>
                  <a:pt x="136665" y="93268"/>
                </a:cubicBezTo>
                <a:close/>
                <a:moveTo>
                  <a:pt x="619667" y="91834"/>
                </a:moveTo>
                <a:lnTo>
                  <a:pt x="623793" y="93025"/>
                </a:lnTo>
                <a:lnTo>
                  <a:pt x="624086" y="93832"/>
                </a:lnTo>
                <a:lnTo>
                  <a:pt x="623754" y="93925"/>
                </a:lnTo>
                <a:close/>
                <a:moveTo>
                  <a:pt x="689058" y="91151"/>
                </a:moveTo>
                <a:cubicBezTo>
                  <a:pt x="692364" y="90764"/>
                  <a:pt x="693910" y="91151"/>
                  <a:pt x="695387" y="91151"/>
                </a:cubicBezTo>
                <a:cubicBezTo>
                  <a:pt x="696864" y="91151"/>
                  <a:pt x="697777" y="90693"/>
                  <a:pt x="697917" y="91151"/>
                </a:cubicBezTo>
                <a:cubicBezTo>
                  <a:pt x="698056" y="91610"/>
                  <a:pt x="698303" y="93232"/>
                  <a:pt x="696229" y="93902"/>
                </a:cubicBezTo>
                <a:cubicBezTo>
                  <a:pt x="694155" y="94571"/>
                  <a:pt x="688919" y="95241"/>
                  <a:pt x="685474" y="95171"/>
                </a:cubicBezTo>
                <a:cubicBezTo>
                  <a:pt x="682029" y="95100"/>
                  <a:pt x="674964" y="94148"/>
                  <a:pt x="675561" y="93478"/>
                </a:cubicBezTo>
                <a:cubicBezTo>
                  <a:pt x="676158" y="92808"/>
                  <a:pt x="685755" y="91539"/>
                  <a:pt x="689058" y="91151"/>
                </a:cubicBezTo>
                <a:close/>
                <a:moveTo>
                  <a:pt x="609576" y="89148"/>
                </a:moveTo>
                <a:lnTo>
                  <a:pt x="611439" y="89459"/>
                </a:lnTo>
                <a:lnTo>
                  <a:pt x="613869" y="90161"/>
                </a:lnTo>
                <a:lnTo>
                  <a:pt x="610144" y="94706"/>
                </a:lnTo>
                <a:lnTo>
                  <a:pt x="608509" y="92697"/>
                </a:lnTo>
                <a:close/>
                <a:moveTo>
                  <a:pt x="615675" y="87470"/>
                </a:moveTo>
                <a:lnTo>
                  <a:pt x="616079" y="87556"/>
                </a:lnTo>
                <a:cubicBezTo>
                  <a:pt x="617943" y="87909"/>
                  <a:pt x="617521" y="87239"/>
                  <a:pt x="617345" y="87556"/>
                </a:cubicBezTo>
                <a:cubicBezTo>
                  <a:pt x="617169" y="87874"/>
                  <a:pt x="613689" y="88260"/>
                  <a:pt x="615025" y="89459"/>
                </a:cubicBezTo>
                <a:lnTo>
                  <a:pt x="619667" y="91834"/>
                </a:lnTo>
                <a:lnTo>
                  <a:pt x="613869" y="90161"/>
                </a:lnTo>
                <a:lnTo>
                  <a:pt x="614993" y="88790"/>
                </a:lnTo>
                <a:close/>
                <a:moveTo>
                  <a:pt x="218721" y="86077"/>
                </a:moveTo>
                <a:cubicBezTo>
                  <a:pt x="218188" y="86077"/>
                  <a:pt x="218380" y="87999"/>
                  <a:pt x="218291" y="88505"/>
                </a:cubicBezTo>
                <a:cubicBezTo>
                  <a:pt x="218619" y="90773"/>
                  <a:pt x="218968" y="91949"/>
                  <a:pt x="219320" y="91975"/>
                </a:cubicBezTo>
                <a:cubicBezTo>
                  <a:pt x="219966" y="93131"/>
                  <a:pt x="220966" y="94230"/>
                  <a:pt x="222167" y="95444"/>
                </a:cubicBezTo>
                <a:lnTo>
                  <a:pt x="222987" y="96162"/>
                </a:lnTo>
                <a:lnTo>
                  <a:pt x="186651" y="95173"/>
                </a:lnTo>
                <a:cubicBezTo>
                  <a:pt x="177969" y="95103"/>
                  <a:pt x="182310" y="95842"/>
                  <a:pt x="181167" y="96019"/>
                </a:cubicBezTo>
                <a:cubicBezTo>
                  <a:pt x="183037" y="97256"/>
                  <a:pt x="185258" y="97849"/>
                  <a:pt x="187495" y="97711"/>
                </a:cubicBezTo>
                <a:cubicBezTo>
                  <a:pt x="191607" y="97992"/>
                  <a:pt x="194033" y="97218"/>
                  <a:pt x="205845" y="97711"/>
                </a:cubicBezTo>
                <a:lnTo>
                  <a:pt x="226059" y="98850"/>
                </a:lnTo>
                <a:lnTo>
                  <a:pt x="226528" y="99261"/>
                </a:lnTo>
                <a:cubicBezTo>
                  <a:pt x="228114" y="100475"/>
                  <a:pt x="230608" y="102152"/>
                  <a:pt x="231678" y="102730"/>
                </a:cubicBezTo>
                <a:cubicBezTo>
                  <a:pt x="232747" y="103308"/>
                  <a:pt x="232449" y="102730"/>
                  <a:pt x="232950" y="102730"/>
                </a:cubicBezTo>
                <a:cubicBezTo>
                  <a:pt x="233452" y="102730"/>
                  <a:pt x="234368" y="103018"/>
                  <a:pt x="234692" y="102730"/>
                </a:cubicBezTo>
                <a:cubicBezTo>
                  <a:pt x="235016" y="102442"/>
                  <a:pt x="234926" y="101284"/>
                  <a:pt x="234898" y="100996"/>
                </a:cubicBezTo>
                <a:cubicBezTo>
                  <a:pt x="234870" y="100708"/>
                  <a:pt x="235041" y="101517"/>
                  <a:pt x="234523" y="100996"/>
                </a:cubicBezTo>
                <a:lnTo>
                  <a:pt x="232987" y="99241"/>
                </a:lnTo>
                <a:lnTo>
                  <a:pt x="258363" y="100671"/>
                </a:lnTo>
                <a:lnTo>
                  <a:pt x="293797" y="102152"/>
                </a:lnTo>
                <a:cubicBezTo>
                  <a:pt x="302726" y="102610"/>
                  <a:pt x="301038" y="102786"/>
                  <a:pt x="311936" y="103421"/>
                </a:cubicBezTo>
                <a:lnTo>
                  <a:pt x="359182" y="105959"/>
                </a:lnTo>
                <a:lnTo>
                  <a:pt x="392929" y="107862"/>
                </a:lnTo>
                <a:lnTo>
                  <a:pt x="448822" y="109977"/>
                </a:lnTo>
                <a:cubicBezTo>
                  <a:pt x="462883" y="110612"/>
                  <a:pt x="468507" y="111141"/>
                  <a:pt x="477296" y="111669"/>
                </a:cubicBezTo>
                <a:lnTo>
                  <a:pt x="501551" y="113149"/>
                </a:lnTo>
                <a:cubicBezTo>
                  <a:pt x="508266" y="113607"/>
                  <a:pt x="514136" y="114418"/>
                  <a:pt x="517581" y="114418"/>
                </a:cubicBezTo>
                <a:cubicBezTo>
                  <a:pt x="521025" y="114418"/>
                  <a:pt x="522221" y="113642"/>
                  <a:pt x="522221" y="113149"/>
                </a:cubicBezTo>
                <a:cubicBezTo>
                  <a:pt x="522221" y="112657"/>
                  <a:pt x="521025" y="111950"/>
                  <a:pt x="517581" y="111458"/>
                </a:cubicBezTo>
                <a:cubicBezTo>
                  <a:pt x="512218" y="111351"/>
                  <a:pt x="506866" y="110926"/>
                  <a:pt x="501551" y="110189"/>
                </a:cubicBezTo>
                <a:cubicBezTo>
                  <a:pt x="494591" y="109519"/>
                  <a:pt x="482427" y="107897"/>
                  <a:pt x="475819" y="107439"/>
                </a:cubicBezTo>
                <a:lnTo>
                  <a:pt x="469092" y="107439"/>
                </a:lnTo>
                <a:lnTo>
                  <a:pt x="475601" y="103561"/>
                </a:lnTo>
                <a:cubicBezTo>
                  <a:pt x="479280" y="101335"/>
                  <a:pt x="482566" y="99167"/>
                  <a:pt x="482720" y="98253"/>
                </a:cubicBezTo>
                <a:cubicBezTo>
                  <a:pt x="483027" y="96427"/>
                  <a:pt x="470423" y="98253"/>
                  <a:pt x="467964" y="98253"/>
                </a:cubicBezTo>
                <a:lnTo>
                  <a:pt x="466417" y="107439"/>
                </a:lnTo>
                <a:lnTo>
                  <a:pt x="461899" y="107439"/>
                </a:lnTo>
                <a:cubicBezTo>
                  <a:pt x="456978" y="107228"/>
                  <a:pt x="455360" y="106698"/>
                  <a:pt x="446291" y="106170"/>
                </a:cubicBezTo>
                <a:lnTo>
                  <a:pt x="407482" y="104267"/>
                </a:lnTo>
                <a:lnTo>
                  <a:pt x="386390" y="102998"/>
                </a:lnTo>
                <a:lnTo>
                  <a:pt x="356862" y="101306"/>
                </a:lnTo>
                <a:cubicBezTo>
                  <a:pt x="349199" y="101024"/>
                  <a:pt x="350464" y="101694"/>
                  <a:pt x="340410" y="101306"/>
                </a:cubicBezTo>
                <a:cubicBezTo>
                  <a:pt x="330356" y="100918"/>
                  <a:pt x="314397" y="99791"/>
                  <a:pt x="296539" y="98980"/>
                </a:cubicBezTo>
                <a:lnTo>
                  <a:pt x="233264" y="96442"/>
                </a:lnTo>
                <a:lnTo>
                  <a:pt x="230154" y="96357"/>
                </a:lnTo>
                <a:lnTo>
                  <a:pt x="228795" y="95098"/>
                </a:lnTo>
                <a:cubicBezTo>
                  <a:pt x="227833" y="94347"/>
                  <a:pt x="227240" y="94462"/>
                  <a:pt x="226023" y="93362"/>
                </a:cubicBezTo>
                <a:cubicBezTo>
                  <a:pt x="224806" y="92263"/>
                  <a:pt x="222710" y="89719"/>
                  <a:pt x="221492" y="88505"/>
                </a:cubicBezTo>
                <a:cubicBezTo>
                  <a:pt x="220275" y="87291"/>
                  <a:pt x="219254" y="86077"/>
                  <a:pt x="218721" y="86077"/>
                </a:cubicBezTo>
                <a:close/>
                <a:moveTo>
                  <a:pt x="603844" y="84509"/>
                </a:moveTo>
                <a:lnTo>
                  <a:pt x="604187" y="84647"/>
                </a:lnTo>
                <a:lnTo>
                  <a:pt x="606166" y="85441"/>
                </a:lnTo>
                <a:lnTo>
                  <a:pt x="610418" y="86348"/>
                </a:lnTo>
                <a:lnTo>
                  <a:pt x="609576" y="89148"/>
                </a:lnTo>
                <a:lnTo>
                  <a:pt x="605098" y="88399"/>
                </a:lnTo>
                <a:lnTo>
                  <a:pt x="603879" y="84617"/>
                </a:lnTo>
                <a:close/>
                <a:moveTo>
                  <a:pt x="569850" y="82470"/>
                </a:moveTo>
                <a:lnTo>
                  <a:pt x="578846" y="82470"/>
                </a:lnTo>
                <a:lnTo>
                  <a:pt x="579188" y="84904"/>
                </a:lnTo>
                <a:lnTo>
                  <a:pt x="578049" y="85596"/>
                </a:lnTo>
                <a:lnTo>
                  <a:pt x="572204" y="84404"/>
                </a:lnTo>
                <a:close/>
                <a:moveTo>
                  <a:pt x="614608" y="80681"/>
                </a:moveTo>
                <a:lnTo>
                  <a:pt x="617173" y="80681"/>
                </a:lnTo>
                <a:lnTo>
                  <a:pt x="618367" y="82262"/>
                </a:lnTo>
                <a:lnTo>
                  <a:pt x="615675" y="87470"/>
                </a:lnTo>
                <a:lnTo>
                  <a:pt x="610418" y="86348"/>
                </a:lnTo>
                <a:lnTo>
                  <a:pt x="611259" y="83549"/>
                </a:lnTo>
                <a:close/>
                <a:moveTo>
                  <a:pt x="75499" y="79098"/>
                </a:moveTo>
                <a:cubicBezTo>
                  <a:pt x="79545" y="78996"/>
                  <a:pt x="83585" y="79423"/>
                  <a:pt x="87521" y="80367"/>
                </a:cubicBezTo>
                <a:lnTo>
                  <a:pt x="75499" y="80367"/>
                </a:lnTo>
                <a:close/>
                <a:moveTo>
                  <a:pt x="281169" y="78211"/>
                </a:moveTo>
                <a:lnTo>
                  <a:pt x="280959" y="79193"/>
                </a:lnTo>
                <a:lnTo>
                  <a:pt x="279816" y="79537"/>
                </a:lnTo>
                <a:lnTo>
                  <a:pt x="280133" y="78632"/>
                </a:lnTo>
                <a:close/>
                <a:moveTo>
                  <a:pt x="567125" y="76864"/>
                </a:moveTo>
                <a:cubicBezTo>
                  <a:pt x="566441" y="77565"/>
                  <a:pt x="567848" y="80053"/>
                  <a:pt x="569773" y="82406"/>
                </a:cubicBezTo>
                <a:lnTo>
                  <a:pt x="569850" y="82470"/>
                </a:lnTo>
                <a:lnTo>
                  <a:pt x="562717" y="82470"/>
                </a:lnTo>
                <a:lnTo>
                  <a:pt x="572204" y="84404"/>
                </a:lnTo>
                <a:lnTo>
                  <a:pt x="575522" y="87131"/>
                </a:lnTo>
                <a:lnTo>
                  <a:pt x="578049" y="85596"/>
                </a:lnTo>
                <a:lnTo>
                  <a:pt x="579321" y="85855"/>
                </a:lnTo>
                <a:lnTo>
                  <a:pt x="579188" y="84904"/>
                </a:lnTo>
                <a:lnTo>
                  <a:pt x="581189" y="83689"/>
                </a:lnTo>
                <a:cubicBezTo>
                  <a:pt x="583070" y="81764"/>
                  <a:pt x="584431" y="79586"/>
                  <a:pt x="583731" y="78731"/>
                </a:cubicBezTo>
                <a:cubicBezTo>
                  <a:pt x="578215" y="75777"/>
                  <a:pt x="572660" y="75152"/>
                  <a:pt x="567125" y="76864"/>
                </a:cubicBezTo>
                <a:close/>
                <a:moveTo>
                  <a:pt x="722173" y="76348"/>
                </a:moveTo>
                <a:cubicBezTo>
                  <a:pt x="720699" y="78975"/>
                  <a:pt x="718159" y="80828"/>
                  <a:pt x="715213" y="81424"/>
                </a:cubicBezTo>
                <a:cubicBezTo>
                  <a:pt x="713158" y="81649"/>
                  <a:pt x="711232" y="82540"/>
                  <a:pt x="709728" y="83962"/>
                </a:cubicBezTo>
                <a:lnTo>
                  <a:pt x="708253" y="83962"/>
                </a:lnTo>
                <a:cubicBezTo>
                  <a:pt x="707981" y="83721"/>
                  <a:pt x="707824" y="83374"/>
                  <a:pt x="707824" y="83010"/>
                </a:cubicBezTo>
                <a:cubicBezTo>
                  <a:pt x="707824" y="82646"/>
                  <a:pt x="707981" y="82300"/>
                  <a:pt x="708253" y="82058"/>
                </a:cubicBezTo>
                <a:cubicBezTo>
                  <a:pt x="709660" y="81231"/>
                  <a:pt x="714599" y="78877"/>
                  <a:pt x="716268" y="78040"/>
                </a:cubicBezTo>
                <a:close/>
                <a:moveTo>
                  <a:pt x="657421" y="75715"/>
                </a:moveTo>
                <a:cubicBezTo>
                  <a:pt x="657492" y="75433"/>
                  <a:pt x="656896" y="75715"/>
                  <a:pt x="658898" y="75715"/>
                </a:cubicBezTo>
                <a:lnTo>
                  <a:pt x="669446" y="75715"/>
                </a:lnTo>
                <a:cubicBezTo>
                  <a:pt x="673032" y="75715"/>
                  <a:pt x="678338" y="75433"/>
                  <a:pt x="680410" y="75715"/>
                </a:cubicBezTo>
                <a:cubicBezTo>
                  <a:pt x="682482" y="75997"/>
                  <a:pt x="681642" y="77125"/>
                  <a:pt x="681887" y="77407"/>
                </a:cubicBezTo>
                <a:lnTo>
                  <a:pt x="660796" y="77407"/>
                </a:lnTo>
                <a:cubicBezTo>
                  <a:pt x="656896" y="77407"/>
                  <a:pt x="659040" y="77690"/>
                  <a:pt x="658476" y="77407"/>
                </a:cubicBezTo>
                <a:cubicBezTo>
                  <a:pt x="657915" y="77125"/>
                  <a:pt x="657352" y="75997"/>
                  <a:pt x="657421" y="75715"/>
                </a:cubicBezTo>
                <a:close/>
                <a:moveTo>
                  <a:pt x="282566" y="71697"/>
                </a:moveTo>
                <a:lnTo>
                  <a:pt x="280133" y="78632"/>
                </a:lnTo>
                <a:lnTo>
                  <a:pt x="272496" y="81737"/>
                </a:lnTo>
                <a:lnTo>
                  <a:pt x="279816" y="79537"/>
                </a:lnTo>
                <a:lnTo>
                  <a:pt x="279763" y="79686"/>
                </a:lnTo>
                <a:lnTo>
                  <a:pt x="276726" y="85621"/>
                </a:lnTo>
                <a:lnTo>
                  <a:pt x="272600" y="83050"/>
                </a:lnTo>
                <a:cubicBezTo>
                  <a:pt x="270305" y="83050"/>
                  <a:pt x="268011" y="84431"/>
                  <a:pt x="265958" y="87191"/>
                </a:cubicBezTo>
                <a:cubicBezTo>
                  <a:pt x="267619" y="87191"/>
                  <a:pt x="273154" y="89772"/>
                  <a:pt x="275922" y="87191"/>
                </a:cubicBezTo>
                <a:lnTo>
                  <a:pt x="276726" y="85621"/>
                </a:lnTo>
                <a:lnTo>
                  <a:pt x="279244" y="87191"/>
                </a:lnTo>
                <a:lnTo>
                  <a:pt x="280959" y="79193"/>
                </a:lnTo>
                <a:lnTo>
                  <a:pt x="289102" y="76744"/>
                </a:lnTo>
                <a:lnTo>
                  <a:pt x="288871" y="75079"/>
                </a:lnTo>
                <a:lnTo>
                  <a:pt x="281169" y="78211"/>
                </a:lnTo>
                <a:close/>
                <a:moveTo>
                  <a:pt x="699604" y="71695"/>
                </a:moveTo>
                <a:cubicBezTo>
                  <a:pt x="699639" y="71483"/>
                  <a:pt x="700764" y="71695"/>
                  <a:pt x="701292" y="71695"/>
                </a:cubicBezTo>
                <a:cubicBezTo>
                  <a:pt x="701819" y="71695"/>
                  <a:pt x="702803" y="71483"/>
                  <a:pt x="702768" y="71695"/>
                </a:cubicBezTo>
                <a:cubicBezTo>
                  <a:pt x="702733" y="71907"/>
                  <a:pt x="701608" y="72964"/>
                  <a:pt x="701081" y="72964"/>
                </a:cubicBezTo>
                <a:cubicBezTo>
                  <a:pt x="700553" y="72964"/>
                  <a:pt x="699569" y="71907"/>
                  <a:pt x="699604" y="71695"/>
                </a:cubicBezTo>
                <a:close/>
                <a:moveTo>
                  <a:pt x="364667" y="69692"/>
                </a:moveTo>
                <a:cubicBezTo>
                  <a:pt x="365998" y="70657"/>
                  <a:pt x="369285" y="72949"/>
                  <a:pt x="372672" y="75301"/>
                </a:cubicBezTo>
                <a:lnTo>
                  <a:pt x="375084" y="76975"/>
                </a:lnTo>
                <a:lnTo>
                  <a:pt x="375331" y="77412"/>
                </a:lnTo>
                <a:lnTo>
                  <a:pt x="375714" y="77412"/>
                </a:lnTo>
                <a:lnTo>
                  <a:pt x="376572" y="78008"/>
                </a:lnTo>
                <a:lnTo>
                  <a:pt x="379035" y="84490"/>
                </a:lnTo>
                <a:lnTo>
                  <a:pt x="381275" y="84490"/>
                </a:lnTo>
                <a:lnTo>
                  <a:pt x="381275" y="81272"/>
                </a:lnTo>
                <a:lnTo>
                  <a:pt x="376572" y="78008"/>
                </a:lnTo>
                <a:lnTo>
                  <a:pt x="376346" y="77412"/>
                </a:lnTo>
                <a:cubicBezTo>
                  <a:pt x="376273" y="76496"/>
                  <a:pt x="376181" y="76496"/>
                  <a:pt x="376107" y="77412"/>
                </a:cubicBezTo>
                <a:lnTo>
                  <a:pt x="375714" y="77412"/>
                </a:lnTo>
                <a:lnTo>
                  <a:pt x="375084" y="76975"/>
                </a:lnTo>
                <a:lnTo>
                  <a:pt x="370970" y="69692"/>
                </a:lnTo>
                <a:cubicBezTo>
                  <a:pt x="369591" y="68405"/>
                  <a:pt x="368002" y="69692"/>
                  <a:pt x="367057" y="69692"/>
                </a:cubicBezTo>
                <a:lnTo>
                  <a:pt x="365295" y="69692"/>
                </a:lnTo>
                <a:cubicBezTo>
                  <a:pt x="365094" y="67792"/>
                  <a:pt x="364867" y="67792"/>
                  <a:pt x="364667" y="69692"/>
                </a:cubicBezTo>
                <a:close/>
                <a:moveTo>
                  <a:pt x="513514" y="68340"/>
                </a:moveTo>
                <a:lnTo>
                  <a:pt x="514588" y="71484"/>
                </a:lnTo>
                <a:lnTo>
                  <a:pt x="517058" y="78710"/>
                </a:lnTo>
                <a:cubicBezTo>
                  <a:pt x="519215" y="81302"/>
                  <a:pt x="524285" y="84390"/>
                  <a:pt x="526456" y="83895"/>
                </a:cubicBezTo>
                <a:cubicBezTo>
                  <a:pt x="527541" y="83648"/>
                  <a:pt x="528259" y="82035"/>
                  <a:pt x="528800" y="80272"/>
                </a:cubicBezTo>
                <a:lnTo>
                  <a:pt x="529033" y="79451"/>
                </a:lnTo>
                <a:lnTo>
                  <a:pt x="530083" y="79451"/>
                </a:lnTo>
                <a:lnTo>
                  <a:pt x="530083" y="75745"/>
                </a:lnTo>
                <a:lnTo>
                  <a:pt x="529033" y="79451"/>
                </a:lnTo>
                <a:lnTo>
                  <a:pt x="526373" y="79451"/>
                </a:lnTo>
                <a:cubicBezTo>
                  <a:pt x="525164" y="78217"/>
                  <a:pt x="523418" y="73277"/>
                  <a:pt x="522829" y="72042"/>
                </a:cubicBezTo>
                <a:lnTo>
                  <a:pt x="521748" y="71484"/>
                </a:lnTo>
                <a:lnTo>
                  <a:pt x="515656" y="68340"/>
                </a:lnTo>
                <a:cubicBezTo>
                  <a:pt x="514103" y="67722"/>
                  <a:pt x="513279" y="66611"/>
                  <a:pt x="513514" y="68340"/>
                </a:cubicBezTo>
                <a:close/>
                <a:moveTo>
                  <a:pt x="592940" y="65976"/>
                </a:moveTo>
                <a:lnTo>
                  <a:pt x="593039" y="66345"/>
                </a:lnTo>
                <a:lnTo>
                  <a:pt x="592047" y="68944"/>
                </a:lnTo>
                <a:lnTo>
                  <a:pt x="589082" y="68944"/>
                </a:lnTo>
                <a:lnTo>
                  <a:pt x="588570" y="68944"/>
                </a:lnTo>
                <a:lnTo>
                  <a:pt x="585139" y="66012"/>
                </a:lnTo>
                <a:lnTo>
                  <a:pt x="591191" y="66406"/>
                </a:lnTo>
                <a:close/>
                <a:moveTo>
                  <a:pt x="609065" y="63657"/>
                </a:moveTo>
                <a:lnTo>
                  <a:pt x="609752" y="63657"/>
                </a:lnTo>
                <a:lnTo>
                  <a:pt x="621439" y="65063"/>
                </a:lnTo>
                <a:lnTo>
                  <a:pt x="621199" y="65689"/>
                </a:lnTo>
                <a:lnTo>
                  <a:pt x="621703" y="68944"/>
                </a:lnTo>
                <a:lnTo>
                  <a:pt x="621741" y="69188"/>
                </a:lnTo>
                <a:cubicBezTo>
                  <a:pt x="621899" y="70610"/>
                  <a:pt x="621788" y="71892"/>
                  <a:pt x="620668" y="71840"/>
                </a:cubicBezTo>
                <a:lnTo>
                  <a:pt x="615143" y="68944"/>
                </a:lnTo>
                <a:lnTo>
                  <a:pt x="607760" y="65074"/>
                </a:lnTo>
                <a:close/>
                <a:moveTo>
                  <a:pt x="649916" y="62590"/>
                </a:moveTo>
                <a:lnTo>
                  <a:pt x="649996" y="62906"/>
                </a:lnTo>
                <a:cubicBezTo>
                  <a:pt x="649996" y="66721"/>
                  <a:pt x="649380" y="70884"/>
                  <a:pt x="648149" y="72272"/>
                </a:cubicBezTo>
                <a:lnTo>
                  <a:pt x="633800" y="72272"/>
                </a:lnTo>
                <a:lnTo>
                  <a:pt x="633378" y="72272"/>
                </a:lnTo>
                <a:lnTo>
                  <a:pt x="638885" y="64291"/>
                </a:lnTo>
                <a:lnTo>
                  <a:pt x="641759" y="64291"/>
                </a:lnTo>
                <a:lnTo>
                  <a:pt x="643499" y="64291"/>
                </a:lnTo>
                <a:cubicBezTo>
                  <a:pt x="645256" y="64291"/>
                  <a:pt x="647119" y="64749"/>
                  <a:pt x="648350" y="64291"/>
                </a:cubicBezTo>
                <a:close/>
                <a:moveTo>
                  <a:pt x="517814" y="62388"/>
                </a:moveTo>
                <a:lnTo>
                  <a:pt x="521769" y="62388"/>
                </a:lnTo>
                <a:lnTo>
                  <a:pt x="520270" y="65397"/>
                </a:lnTo>
                <a:close/>
                <a:moveTo>
                  <a:pt x="649336" y="60303"/>
                </a:moveTo>
                <a:lnTo>
                  <a:pt x="650881" y="61542"/>
                </a:lnTo>
                <a:lnTo>
                  <a:pt x="649916" y="62590"/>
                </a:lnTo>
                <a:close/>
                <a:moveTo>
                  <a:pt x="588823" y="59072"/>
                </a:moveTo>
                <a:lnTo>
                  <a:pt x="591193" y="59449"/>
                </a:lnTo>
                <a:lnTo>
                  <a:pt x="591441" y="60376"/>
                </a:lnTo>
                <a:lnTo>
                  <a:pt x="589082" y="59850"/>
                </a:lnTo>
                <a:close/>
                <a:moveTo>
                  <a:pt x="647665" y="56045"/>
                </a:moveTo>
                <a:lnTo>
                  <a:pt x="648279" y="56136"/>
                </a:lnTo>
                <a:lnTo>
                  <a:pt x="649336" y="60303"/>
                </a:lnTo>
                <a:lnTo>
                  <a:pt x="648772" y="59850"/>
                </a:lnTo>
                <a:lnTo>
                  <a:pt x="646301" y="57242"/>
                </a:lnTo>
                <a:close/>
                <a:moveTo>
                  <a:pt x="365296" y="55391"/>
                </a:moveTo>
                <a:lnTo>
                  <a:pt x="365302" y="55391"/>
                </a:lnTo>
                <a:lnTo>
                  <a:pt x="367408" y="57910"/>
                </a:lnTo>
                <a:lnTo>
                  <a:pt x="367164" y="57890"/>
                </a:lnTo>
                <a:close/>
                <a:moveTo>
                  <a:pt x="525793" y="48870"/>
                </a:moveTo>
                <a:lnTo>
                  <a:pt x="526099" y="49894"/>
                </a:lnTo>
                <a:lnTo>
                  <a:pt x="528020" y="56321"/>
                </a:lnTo>
                <a:cubicBezTo>
                  <a:pt x="529533" y="57563"/>
                  <a:pt x="531073" y="57563"/>
                  <a:pt x="532587" y="56321"/>
                </a:cubicBezTo>
                <a:cubicBezTo>
                  <a:pt x="533602" y="54974"/>
                  <a:pt x="534675" y="56352"/>
                  <a:pt x="535482" y="60048"/>
                </a:cubicBezTo>
                <a:cubicBezTo>
                  <a:pt x="534738" y="58213"/>
                  <a:pt x="533888" y="58213"/>
                  <a:pt x="533142" y="60048"/>
                </a:cubicBezTo>
                <a:cubicBezTo>
                  <a:pt x="533142" y="60358"/>
                  <a:pt x="534758" y="61602"/>
                  <a:pt x="535482" y="61912"/>
                </a:cubicBezTo>
                <a:cubicBezTo>
                  <a:pt x="536206" y="62221"/>
                  <a:pt x="536336" y="61912"/>
                  <a:pt x="537487" y="61912"/>
                </a:cubicBezTo>
                <a:cubicBezTo>
                  <a:pt x="539074" y="64986"/>
                  <a:pt x="540800" y="64986"/>
                  <a:pt x="542386" y="61912"/>
                </a:cubicBezTo>
                <a:cubicBezTo>
                  <a:pt x="540827" y="59738"/>
                  <a:pt x="530898" y="51043"/>
                  <a:pt x="528132" y="48870"/>
                </a:cubicBezTo>
                <a:cubicBezTo>
                  <a:pt x="525365" y="46697"/>
                  <a:pt x="525812" y="47630"/>
                  <a:pt x="525793" y="48870"/>
                </a:cubicBezTo>
                <a:close/>
                <a:moveTo>
                  <a:pt x="573474" y="48852"/>
                </a:moveTo>
                <a:cubicBezTo>
                  <a:pt x="571295" y="48429"/>
                  <a:pt x="573580" y="48640"/>
                  <a:pt x="574528" y="48852"/>
                </a:cubicBezTo>
                <a:lnTo>
                  <a:pt x="576546" y="49403"/>
                </a:lnTo>
                <a:close/>
                <a:moveTo>
                  <a:pt x="489530" y="46739"/>
                </a:moveTo>
                <a:cubicBezTo>
                  <a:pt x="487830" y="47641"/>
                  <a:pt x="485812" y="47720"/>
                  <a:pt x="484047" y="46950"/>
                </a:cubicBezTo>
                <a:cubicBezTo>
                  <a:pt x="485588" y="45713"/>
                  <a:pt x="487778" y="45713"/>
                  <a:pt x="489319" y="46950"/>
                </a:cubicBezTo>
                <a:close/>
                <a:moveTo>
                  <a:pt x="140246" y="45893"/>
                </a:moveTo>
                <a:lnTo>
                  <a:pt x="186658" y="48008"/>
                </a:lnTo>
                <a:lnTo>
                  <a:pt x="216180" y="50334"/>
                </a:lnTo>
                <a:cubicBezTo>
                  <a:pt x="217170" y="50364"/>
                  <a:pt x="218099" y="50828"/>
                  <a:pt x="218714" y="51603"/>
                </a:cubicBezTo>
                <a:cubicBezTo>
                  <a:pt x="214431" y="51924"/>
                  <a:pt x="210124" y="51924"/>
                  <a:pt x="205841" y="51603"/>
                </a:cubicBezTo>
                <a:lnTo>
                  <a:pt x="198252" y="51603"/>
                </a:lnTo>
                <a:cubicBezTo>
                  <a:pt x="189325" y="51603"/>
                  <a:pt x="166160" y="52308"/>
                  <a:pt x="152274" y="51603"/>
                </a:cubicBezTo>
                <a:cubicBezTo>
                  <a:pt x="138388" y="50898"/>
                  <a:pt x="122643" y="48079"/>
                  <a:pt x="114946" y="47373"/>
                </a:cubicBezTo>
                <a:cubicBezTo>
                  <a:pt x="112002" y="46985"/>
                  <a:pt x="109023" y="46985"/>
                  <a:pt x="106079" y="47373"/>
                </a:cubicBezTo>
                <a:cubicBezTo>
                  <a:pt x="103425" y="47692"/>
                  <a:pt x="100734" y="47692"/>
                  <a:pt x="98068" y="47373"/>
                </a:cubicBezTo>
                <a:cubicBezTo>
                  <a:pt x="112075" y="45793"/>
                  <a:pt x="126178" y="45299"/>
                  <a:pt x="140246" y="45893"/>
                </a:cubicBezTo>
                <a:close/>
                <a:moveTo>
                  <a:pt x="635906" y="44411"/>
                </a:moveTo>
                <a:cubicBezTo>
                  <a:pt x="636186" y="44129"/>
                  <a:pt x="634781" y="43918"/>
                  <a:pt x="637593" y="44411"/>
                </a:cubicBezTo>
                <a:cubicBezTo>
                  <a:pt x="640405" y="44904"/>
                  <a:pt x="648913" y="46526"/>
                  <a:pt x="652779" y="47372"/>
                </a:cubicBezTo>
                <a:cubicBezTo>
                  <a:pt x="655526" y="47751"/>
                  <a:pt x="658217" y="48462"/>
                  <a:pt x="660794" y="49486"/>
                </a:cubicBezTo>
                <a:cubicBezTo>
                  <a:pt x="657454" y="49486"/>
                  <a:pt x="643921" y="49133"/>
                  <a:pt x="640757" y="49486"/>
                </a:cubicBezTo>
                <a:cubicBezTo>
                  <a:pt x="637593" y="49839"/>
                  <a:pt x="640511" y="50755"/>
                  <a:pt x="641811" y="51601"/>
                </a:cubicBezTo>
                <a:cubicBezTo>
                  <a:pt x="643112" y="52447"/>
                  <a:pt x="646663" y="54069"/>
                  <a:pt x="648561" y="54562"/>
                </a:cubicBezTo>
                <a:cubicBezTo>
                  <a:pt x="650459" y="55055"/>
                  <a:pt x="652042" y="54562"/>
                  <a:pt x="653201" y="54562"/>
                </a:cubicBezTo>
                <a:cubicBezTo>
                  <a:pt x="654360" y="54562"/>
                  <a:pt x="655134" y="54174"/>
                  <a:pt x="655521" y="54562"/>
                </a:cubicBezTo>
                <a:cubicBezTo>
                  <a:pt x="655908" y="54950"/>
                  <a:pt x="655872" y="56501"/>
                  <a:pt x="655521" y="56889"/>
                </a:cubicBezTo>
                <a:cubicBezTo>
                  <a:pt x="655171" y="57277"/>
                  <a:pt x="655204" y="57100"/>
                  <a:pt x="653412" y="56889"/>
                </a:cubicBezTo>
                <a:lnTo>
                  <a:pt x="648279" y="56136"/>
                </a:lnTo>
                <a:lnTo>
                  <a:pt x="648149" y="55621"/>
                </a:lnTo>
                <a:lnTo>
                  <a:pt x="647665" y="56045"/>
                </a:lnTo>
                <a:lnTo>
                  <a:pt x="644764" y="55620"/>
                </a:lnTo>
                <a:lnTo>
                  <a:pt x="646301" y="57242"/>
                </a:lnTo>
                <a:lnTo>
                  <a:pt x="639841" y="62906"/>
                </a:lnTo>
                <a:lnTo>
                  <a:pt x="638885" y="64291"/>
                </a:lnTo>
                <a:lnTo>
                  <a:pt x="637804" y="64291"/>
                </a:lnTo>
                <a:cubicBezTo>
                  <a:pt x="634816" y="64503"/>
                  <a:pt x="630246" y="65665"/>
                  <a:pt x="625571" y="65560"/>
                </a:cubicBezTo>
                <a:lnTo>
                  <a:pt x="621439" y="65063"/>
                </a:lnTo>
                <a:lnTo>
                  <a:pt x="623320" y="60153"/>
                </a:lnTo>
                <a:cubicBezTo>
                  <a:pt x="623674" y="58511"/>
                  <a:pt x="624352" y="56566"/>
                  <a:pt x="623320" y="55845"/>
                </a:cubicBezTo>
                <a:cubicBezTo>
                  <a:pt x="622291" y="55128"/>
                  <a:pt x="619251" y="54820"/>
                  <a:pt x="617130" y="55845"/>
                </a:cubicBezTo>
                <a:cubicBezTo>
                  <a:pt x="615010" y="56870"/>
                  <a:pt x="612152" y="60461"/>
                  <a:pt x="610590" y="61998"/>
                </a:cubicBezTo>
                <a:lnTo>
                  <a:pt x="609065" y="63657"/>
                </a:lnTo>
                <a:lnTo>
                  <a:pt x="602370" y="63657"/>
                </a:lnTo>
                <a:lnTo>
                  <a:pt x="592940" y="65976"/>
                </a:lnTo>
                <a:lnTo>
                  <a:pt x="591441" y="60376"/>
                </a:lnTo>
                <a:lnTo>
                  <a:pt x="594777" y="61119"/>
                </a:lnTo>
                <a:cubicBezTo>
                  <a:pt x="596499" y="60766"/>
                  <a:pt x="599065" y="58651"/>
                  <a:pt x="599417" y="57735"/>
                </a:cubicBezTo>
                <a:lnTo>
                  <a:pt x="597392" y="56043"/>
                </a:lnTo>
                <a:lnTo>
                  <a:pt x="596886" y="55620"/>
                </a:lnTo>
                <a:lnTo>
                  <a:pt x="593863" y="56043"/>
                </a:lnTo>
                <a:lnTo>
                  <a:pt x="588085" y="56851"/>
                </a:lnTo>
                <a:lnTo>
                  <a:pt x="588027" y="56677"/>
                </a:lnTo>
                <a:lnTo>
                  <a:pt x="587576" y="56567"/>
                </a:lnTo>
                <a:lnTo>
                  <a:pt x="586551" y="55197"/>
                </a:lnTo>
                <a:cubicBezTo>
                  <a:pt x="585166" y="54258"/>
                  <a:pt x="583681" y="53476"/>
                  <a:pt x="582122" y="52870"/>
                </a:cubicBezTo>
                <a:cubicBezTo>
                  <a:pt x="580891" y="52024"/>
                  <a:pt x="580434" y="50790"/>
                  <a:pt x="579169" y="50121"/>
                </a:cubicBezTo>
                <a:lnTo>
                  <a:pt x="576546" y="49403"/>
                </a:lnTo>
                <a:lnTo>
                  <a:pt x="587605" y="51390"/>
                </a:lnTo>
                <a:cubicBezTo>
                  <a:pt x="590361" y="52359"/>
                  <a:pt x="593181" y="53137"/>
                  <a:pt x="596042" y="53716"/>
                </a:cubicBezTo>
                <a:cubicBezTo>
                  <a:pt x="596927" y="54039"/>
                  <a:pt x="597899" y="54039"/>
                  <a:pt x="598784" y="53716"/>
                </a:cubicBezTo>
                <a:cubicBezTo>
                  <a:pt x="601823" y="52459"/>
                  <a:pt x="605236" y="52459"/>
                  <a:pt x="608275" y="53716"/>
                </a:cubicBezTo>
                <a:cubicBezTo>
                  <a:pt x="612691" y="54626"/>
                  <a:pt x="617285" y="53626"/>
                  <a:pt x="620930" y="50967"/>
                </a:cubicBezTo>
                <a:cubicBezTo>
                  <a:pt x="621746" y="50659"/>
                  <a:pt x="622646" y="50659"/>
                  <a:pt x="623461" y="50967"/>
                </a:cubicBezTo>
                <a:cubicBezTo>
                  <a:pt x="625355" y="50757"/>
                  <a:pt x="627265" y="50757"/>
                  <a:pt x="629156" y="50967"/>
                </a:cubicBezTo>
                <a:cubicBezTo>
                  <a:pt x="633976" y="52089"/>
                  <a:pt x="639043" y="51088"/>
                  <a:pt x="643077" y="48217"/>
                </a:cubicBezTo>
                <a:cubicBezTo>
                  <a:pt x="644799" y="47406"/>
                  <a:pt x="640687" y="46456"/>
                  <a:pt x="639491" y="46103"/>
                </a:cubicBezTo>
                <a:cubicBezTo>
                  <a:pt x="638296" y="45750"/>
                  <a:pt x="636504" y="46384"/>
                  <a:pt x="635906" y="46103"/>
                </a:cubicBezTo>
                <a:cubicBezTo>
                  <a:pt x="635476" y="45621"/>
                  <a:pt x="635476" y="44892"/>
                  <a:pt x="635906" y="44411"/>
                </a:cubicBezTo>
                <a:close/>
                <a:moveTo>
                  <a:pt x="155859" y="36589"/>
                </a:moveTo>
                <a:cubicBezTo>
                  <a:pt x="166583" y="37294"/>
                  <a:pt x="220016" y="40572"/>
                  <a:pt x="220190" y="40818"/>
                </a:cubicBezTo>
                <a:cubicBezTo>
                  <a:pt x="220364" y="41065"/>
                  <a:pt x="170095" y="38642"/>
                  <a:pt x="156914" y="38069"/>
                </a:cubicBezTo>
                <a:close/>
                <a:moveTo>
                  <a:pt x="560820" y="35263"/>
                </a:moveTo>
                <a:cubicBezTo>
                  <a:pt x="566309" y="30937"/>
                  <a:pt x="571936" y="30937"/>
                  <a:pt x="577426" y="35263"/>
                </a:cubicBezTo>
                <a:lnTo>
                  <a:pt x="577426" y="38959"/>
                </a:lnTo>
                <a:cubicBezTo>
                  <a:pt x="573967" y="38189"/>
                  <a:pt x="560820" y="35880"/>
                  <a:pt x="560820" y="35263"/>
                </a:cubicBezTo>
                <a:close/>
                <a:moveTo>
                  <a:pt x="371350" y="32146"/>
                </a:moveTo>
                <a:lnTo>
                  <a:pt x="371988" y="32146"/>
                </a:lnTo>
                <a:lnTo>
                  <a:pt x="371832" y="32278"/>
                </a:lnTo>
                <a:close/>
                <a:moveTo>
                  <a:pt x="631691" y="31302"/>
                </a:moveTo>
                <a:cubicBezTo>
                  <a:pt x="632218" y="31302"/>
                  <a:pt x="634538" y="31125"/>
                  <a:pt x="634855" y="31302"/>
                </a:cubicBezTo>
                <a:cubicBezTo>
                  <a:pt x="635171" y="31478"/>
                  <a:pt x="634116" y="32360"/>
                  <a:pt x="633589" y="32360"/>
                </a:cubicBezTo>
                <a:cubicBezTo>
                  <a:pt x="633062" y="32360"/>
                  <a:pt x="632008" y="31478"/>
                  <a:pt x="631691" y="31302"/>
                </a:cubicBezTo>
                <a:close/>
                <a:moveTo>
                  <a:pt x="521379" y="29608"/>
                </a:moveTo>
                <a:cubicBezTo>
                  <a:pt x="525213" y="28895"/>
                  <a:pt x="529144" y="28895"/>
                  <a:pt x="532979" y="29608"/>
                </a:cubicBezTo>
                <a:lnTo>
                  <a:pt x="532979" y="30243"/>
                </a:lnTo>
                <a:cubicBezTo>
                  <a:pt x="529109" y="30809"/>
                  <a:pt x="525165" y="30594"/>
                  <a:pt x="521379" y="29608"/>
                </a:cubicBezTo>
                <a:close/>
                <a:moveTo>
                  <a:pt x="405414" y="18832"/>
                </a:moveTo>
                <a:cubicBezTo>
                  <a:pt x="405432" y="18612"/>
                  <a:pt x="405379" y="18832"/>
                  <a:pt x="405520" y="18832"/>
                </a:cubicBezTo>
                <a:cubicBezTo>
                  <a:pt x="405661" y="18832"/>
                  <a:pt x="405774" y="18321"/>
                  <a:pt x="406264" y="18832"/>
                </a:cubicBezTo>
                <a:cubicBezTo>
                  <a:pt x="406985" y="20827"/>
                  <a:pt x="407721" y="21854"/>
                  <a:pt x="408460" y="21901"/>
                </a:cubicBezTo>
                <a:cubicBezTo>
                  <a:pt x="408788" y="22039"/>
                  <a:pt x="409116" y="22629"/>
                  <a:pt x="409433" y="23655"/>
                </a:cubicBezTo>
                <a:cubicBezTo>
                  <a:pt x="409627" y="24128"/>
                  <a:pt x="409823" y="24344"/>
                  <a:pt x="410019" y="24312"/>
                </a:cubicBezTo>
                <a:cubicBezTo>
                  <a:pt x="410761" y="24662"/>
                  <a:pt x="411502" y="25686"/>
                  <a:pt x="412233" y="27382"/>
                </a:cubicBezTo>
                <a:lnTo>
                  <a:pt x="412588" y="27908"/>
                </a:lnTo>
                <a:lnTo>
                  <a:pt x="414318" y="28096"/>
                </a:lnTo>
                <a:lnTo>
                  <a:pt x="414304" y="28039"/>
                </a:lnTo>
                <a:cubicBezTo>
                  <a:pt x="414800" y="26114"/>
                  <a:pt x="415324" y="25370"/>
                  <a:pt x="415843" y="25846"/>
                </a:cubicBezTo>
                <a:cubicBezTo>
                  <a:pt x="416456" y="25665"/>
                  <a:pt x="417039" y="26176"/>
                  <a:pt x="417987" y="26944"/>
                </a:cubicBezTo>
                <a:lnTo>
                  <a:pt x="419394" y="28337"/>
                </a:lnTo>
                <a:lnTo>
                  <a:pt x="430472" y="28337"/>
                </a:lnTo>
                <a:cubicBezTo>
                  <a:pt x="436095" y="28297"/>
                  <a:pt x="441699" y="29008"/>
                  <a:pt x="447134" y="30452"/>
                </a:cubicBezTo>
                <a:cubicBezTo>
                  <a:pt x="454501" y="32351"/>
                  <a:pt x="462098" y="33205"/>
                  <a:pt x="469703" y="32990"/>
                </a:cubicBezTo>
                <a:cubicBezTo>
                  <a:pt x="472082" y="32667"/>
                  <a:pt x="474494" y="32667"/>
                  <a:pt x="476874" y="32990"/>
                </a:cubicBezTo>
                <a:lnTo>
                  <a:pt x="482509" y="33838"/>
                </a:lnTo>
                <a:lnTo>
                  <a:pt x="497965" y="36162"/>
                </a:lnTo>
                <a:cubicBezTo>
                  <a:pt x="498553" y="36362"/>
                  <a:pt x="499196" y="36319"/>
                  <a:pt x="499751" y="36041"/>
                </a:cubicBezTo>
                <a:cubicBezTo>
                  <a:pt x="500305" y="35763"/>
                  <a:pt x="500726" y="35273"/>
                  <a:pt x="500918" y="34682"/>
                </a:cubicBezTo>
                <a:cubicBezTo>
                  <a:pt x="501852" y="34702"/>
                  <a:pt x="504434" y="35916"/>
                  <a:pt x="505348" y="36162"/>
                </a:cubicBezTo>
                <a:cubicBezTo>
                  <a:pt x="506261" y="36409"/>
                  <a:pt x="506226" y="36162"/>
                  <a:pt x="506402" y="36162"/>
                </a:cubicBezTo>
                <a:lnTo>
                  <a:pt x="504715" y="35739"/>
                </a:lnTo>
                <a:lnTo>
                  <a:pt x="511253" y="36797"/>
                </a:lnTo>
                <a:cubicBezTo>
                  <a:pt x="512658" y="36973"/>
                  <a:pt x="509777" y="36197"/>
                  <a:pt x="513152" y="36797"/>
                </a:cubicBezTo>
                <a:cubicBezTo>
                  <a:pt x="516526" y="37396"/>
                  <a:pt x="527424" y="39441"/>
                  <a:pt x="531501" y="40392"/>
                </a:cubicBezTo>
                <a:cubicBezTo>
                  <a:pt x="535578" y="41343"/>
                  <a:pt x="536598" y="42154"/>
                  <a:pt x="537618" y="42507"/>
                </a:cubicBezTo>
                <a:cubicBezTo>
                  <a:pt x="530626" y="41468"/>
                  <a:pt x="523518" y="41468"/>
                  <a:pt x="516526" y="42507"/>
                </a:cubicBezTo>
                <a:cubicBezTo>
                  <a:pt x="512623" y="43250"/>
                  <a:pt x="508618" y="43250"/>
                  <a:pt x="504715" y="42507"/>
                </a:cubicBezTo>
                <a:cubicBezTo>
                  <a:pt x="507600" y="43988"/>
                  <a:pt x="510760" y="44852"/>
                  <a:pt x="513995" y="45045"/>
                </a:cubicBezTo>
                <a:cubicBezTo>
                  <a:pt x="517674" y="44196"/>
                  <a:pt x="521495" y="44196"/>
                  <a:pt x="525174" y="45045"/>
                </a:cubicBezTo>
                <a:lnTo>
                  <a:pt x="540150" y="46096"/>
                </a:lnTo>
                <a:lnTo>
                  <a:pt x="540150" y="30664"/>
                </a:lnTo>
                <a:lnTo>
                  <a:pt x="556758" y="30664"/>
                </a:lnTo>
                <a:lnTo>
                  <a:pt x="541287" y="46176"/>
                </a:lnTo>
                <a:lnTo>
                  <a:pt x="546266" y="46526"/>
                </a:lnTo>
                <a:cubicBezTo>
                  <a:pt x="552558" y="47230"/>
                  <a:pt x="560151" y="48817"/>
                  <a:pt x="562928" y="49275"/>
                </a:cubicBezTo>
                <a:cubicBezTo>
                  <a:pt x="564509" y="49874"/>
                  <a:pt x="568236" y="51636"/>
                  <a:pt x="572419" y="52870"/>
                </a:cubicBezTo>
                <a:lnTo>
                  <a:pt x="587576" y="56567"/>
                </a:lnTo>
                <a:lnTo>
                  <a:pt x="587816" y="56889"/>
                </a:lnTo>
                <a:lnTo>
                  <a:pt x="588085" y="56851"/>
                </a:lnTo>
                <a:lnTo>
                  <a:pt x="588823" y="59072"/>
                </a:lnTo>
                <a:lnTo>
                  <a:pt x="576428" y="57100"/>
                </a:lnTo>
                <a:cubicBezTo>
                  <a:pt x="577659" y="58274"/>
                  <a:pt x="580735" y="61697"/>
                  <a:pt x="583810" y="64876"/>
                </a:cubicBezTo>
                <a:lnTo>
                  <a:pt x="585139" y="66012"/>
                </a:lnTo>
                <a:lnTo>
                  <a:pt x="558710" y="64291"/>
                </a:lnTo>
                <a:cubicBezTo>
                  <a:pt x="553015" y="63938"/>
                  <a:pt x="556600" y="63868"/>
                  <a:pt x="557022" y="64291"/>
                </a:cubicBezTo>
                <a:cubicBezTo>
                  <a:pt x="557924" y="65784"/>
                  <a:pt x="559504" y="66733"/>
                  <a:pt x="561241" y="66829"/>
                </a:cubicBezTo>
                <a:cubicBezTo>
                  <a:pt x="566607" y="67858"/>
                  <a:pt x="572031" y="68566"/>
                  <a:pt x="577481" y="68944"/>
                </a:cubicBezTo>
                <a:lnTo>
                  <a:pt x="588570" y="68944"/>
                </a:lnTo>
                <a:lnTo>
                  <a:pt x="591193" y="71186"/>
                </a:lnTo>
                <a:lnTo>
                  <a:pt x="592047" y="68944"/>
                </a:lnTo>
                <a:lnTo>
                  <a:pt x="598995" y="68944"/>
                </a:lnTo>
                <a:lnTo>
                  <a:pt x="607853" y="68944"/>
                </a:lnTo>
                <a:cubicBezTo>
                  <a:pt x="605464" y="69614"/>
                  <a:pt x="611720" y="71905"/>
                  <a:pt x="612494" y="72963"/>
                </a:cubicBezTo>
                <a:lnTo>
                  <a:pt x="612494" y="75205"/>
                </a:lnTo>
                <a:lnTo>
                  <a:pt x="609541" y="74020"/>
                </a:lnTo>
                <a:cubicBezTo>
                  <a:pt x="609506" y="74020"/>
                  <a:pt x="612002" y="75466"/>
                  <a:pt x="612494" y="75289"/>
                </a:cubicBezTo>
                <a:lnTo>
                  <a:pt x="612494" y="75205"/>
                </a:lnTo>
                <a:lnTo>
                  <a:pt x="612705" y="75289"/>
                </a:lnTo>
                <a:cubicBezTo>
                  <a:pt x="613409" y="77672"/>
                  <a:pt x="615729" y="79194"/>
                  <a:pt x="618188" y="78884"/>
                </a:cubicBezTo>
                <a:cubicBezTo>
                  <a:pt x="621869" y="79129"/>
                  <a:pt x="625493" y="79914"/>
                  <a:pt x="628946" y="81211"/>
                </a:cubicBezTo>
                <a:cubicBezTo>
                  <a:pt x="633827" y="82700"/>
                  <a:pt x="639040" y="82700"/>
                  <a:pt x="643921" y="81211"/>
                </a:cubicBezTo>
                <a:cubicBezTo>
                  <a:pt x="645777" y="80876"/>
                  <a:pt x="647691" y="81336"/>
                  <a:pt x="649194" y="82480"/>
                </a:cubicBezTo>
                <a:cubicBezTo>
                  <a:pt x="645266" y="82879"/>
                  <a:pt x="641310" y="82879"/>
                  <a:pt x="637382" y="82480"/>
                </a:cubicBezTo>
                <a:lnTo>
                  <a:pt x="634875" y="82480"/>
                </a:lnTo>
                <a:lnTo>
                  <a:pt x="630842" y="83538"/>
                </a:lnTo>
                <a:cubicBezTo>
                  <a:pt x="629050" y="83926"/>
                  <a:pt x="629050" y="83785"/>
                  <a:pt x="628945" y="83538"/>
                </a:cubicBezTo>
                <a:lnTo>
                  <a:pt x="629849" y="82480"/>
                </a:lnTo>
                <a:lnTo>
                  <a:pt x="624938" y="82480"/>
                </a:lnTo>
                <a:cubicBezTo>
                  <a:pt x="622442" y="83044"/>
                  <a:pt x="621633" y="85018"/>
                  <a:pt x="622407" y="85864"/>
                </a:cubicBezTo>
                <a:cubicBezTo>
                  <a:pt x="623181" y="86710"/>
                  <a:pt x="626521" y="87274"/>
                  <a:pt x="629578" y="87556"/>
                </a:cubicBezTo>
                <a:lnTo>
                  <a:pt x="640757" y="87556"/>
                </a:lnTo>
                <a:cubicBezTo>
                  <a:pt x="646581" y="88863"/>
                  <a:pt x="652510" y="89642"/>
                  <a:pt x="658474" y="89882"/>
                </a:cubicBezTo>
                <a:cubicBezTo>
                  <a:pt x="661814" y="90270"/>
                  <a:pt x="661779" y="89566"/>
                  <a:pt x="660794" y="89882"/>
                </a:cubicBezTo>
                <a:cubicBezTo>
                  <a:pt x="659809" y="90198"/>
                  <a:pt x="654432" y="91469"/>
                  <a:pt x="652568" y="91785"/>
                </a:cubicBezTo>
                <a:cubicBezTo>
                  <a:pt x="650705" y="92102"/>
                  <a:pt x="651583" y="91785"/>
                  <a:pt x="649615" y="91785"/>
                </a:cubicBezTo>
                <a:lnTo>
                  <a:pt x="640757" y="91785"/>
                </a:lnTo>
                <a:cubicBezTo>
                  <a:pt x="638928" y="91785"/>
                  <a:pt x="641144" y="91997"/>
                  <a:pt x="638648" y="91785"/>
                </a:cubicBezTo>
                <a:cubicBezTo>
                  <a:pt x="636152" y="91574"/>
                  <a:pt x="626449" y="90412"/>
                  <a:pt x="625782" y="90516"/>
                </a:cubicBezTo>
                <a:cubicBezTo>
                  <a:pt x="625114" y="90621"/>
                  <a:pt x="634710" y="91715"/>
                  <a:pt x="634640" y="92420"/>
                </a:cubicBezTo>
                <a:cubicBezTo>
                  <a:pt x="634571" y="93124"/>
                  <a:pt x="628628" y="95239"/>
                  <a:pt x="625360" y="94746"/>
                </a:cubicBezTo>
                <a:lnTo>
                  <a:pt x="624202" y="94154"/>
                </a:lnTo>
                <a:lnTo>
                  <a:pt x="624086" y="93832"/>
                </a:lnTo>
                <a:lnTo>
                  <a:pt x="625360" y="93477"/>
                </a:lnTo>
                <a:lnTo>
                  <a:pt x="623793" y="93025"/>
                </a:lnTo>
                <a:lnTo>
                  <a:pt x="621295" y="86140"/>
                </a:lnTo>
                <a:lnTo>
                  <a:pt x="618367" y="82262"/>
                </a:lnTo>
                <a:lnTo>
                  <a:pt x="619183" y="80681"/>
                </a:lnTo>
                <a:lnTo>
                  <a:pt x="617173" y="80681"/>
                </a:lnTo>
                <a:lnTo>
                  <a:pt x="616166" y="79347"/>
                </a:lnTo>
                <a:lnTo>
                  <a:pt x="614608" y="80681"/>
                </a:lnTo>
                <a:lnTo>
                  <a:pt x="613156" y="80681"/>
                </a:lnTo>
                <a:cubicBezTo>
                  <a:pt x="609895" y="77171"/>
                  <a:pt x="605872" y="77171"/>
                  <a:pt x="602610" y="80681"/>
                </a:cubicBezTo>
                <a:lnTo>
                  <a:pt x="603844" y="84509"/>
                </a:lnTo>
                <a:lnTo>
                  <a:pt x="600893" y="83326"/>
                </a:lnTo>
                <a:cubicBezTo>
                  <a:pt x="598714" y="82973"/>
                  <a:pt x="595340" y="83114"/>
                  <a:pt x="593089" y="83326"/>
                </a:cubicBezTo>
                <a:lnTo>
                  <a:pt x="592288" y="83504"/>
                </a:lnTo>
                <a:lnTo>
                  <a:pt x="587394" y="84595"/>
                </a:lnTo>
                <a:lnTo>
                  <a:pt x="584020" y="84595"/>
                </a:lnTo>
                <a:cubicBezTo>
                  <a:pt x="583141" y="84595"/>
                  <a:pt x="582087" y="84383"/>
                  <a:pt x="582122" y="84595"/>
                </a:cubicBezTo>
                <a:cubicBezTo>
                  <a:pt x="582156" y="84806"/>
                  <a:pt x="583598" y="85652"/>
                  <a:pt x="584231" y="85864"/>
                </a:cubicBezTo>
                <a:cubicBezTo>
                  <a:pt x="584863" y="86075"/>
                  <a:pt x="584055" y="85652"/>
                  <a:pt x="585918" y="85864"/>
                </a:cubicBezTo>
                <a:cubicBezTo>
                  <a:pt x="589105" y="84773"/>
                  <a:pt x="592618" y="85242"/>
                  <a:pt x="595409" y="87133"/>
                </a:cubicBezTo>
                <a:cubicBezTo>
                  <a:pt x="596107" y="87256"/>
                  <a:pt x="596821" y="87256"/>
                  <a:pt x="597518" y="87133"/>
                </a:cubicBezTo>
                <a:lnTo>
                  <a:pt x="605098" y="88399"/>
                </a:lnTo>
                <a:lnTo>
                  <a:pt x="605153" y="88571"/>
                </a:lnTo>
                <a:lnTo>
                  <a:pt x="608509" y="92697"/>
                </a:lnTo>
                <a:lnTo>
                  <a:pt x="607855" y="94873"/>
                </a:lnTo>
                <a:cubicBezTo>
                  <a:pt x="608008" y="97459"/>
                  <a:pt x="614314" y="94873"/>
                  <a:pt x="617081" y="94873"/>
                </a:cubicBezTo>
                <a:lnTo>
                  <a:pt x="618973" y="95256"/>
                </a:lnTo>
                <a:lnTo>
                  <a:pt x="617767" y="95592"/>
                </a:lnTo>
                <a:cubicBezTo>
                  <a:pt x="613934" y="94966"/>
                  <a:pt x="610001" y="95636"/>
                  <a:pt x="606588" y="97496"/>
                </a:cubicBezTo>
                <a:cubicBezTo>
                  <a:pt x="604163" y="97814"/>
                  <a:pt x="604970" y="97249"/>
                  <a:pt x="603213" y="97496"/>
                </a:cubicBezTo>
                <a:cubicBezTo>
                  <a:pt x="601456" y="97742"/>
                  <a:pt x="589680" y="98730"/>
                  <a:pt x="596042" y="98976"/>
                </a:cubicBezTo>
                <a:cubicBezTo>
                  <a:pt x="610969" y="102357"/>
                  <a:pt x="626463" y="102357"/>
                  <a:pt x="641390" y="98976"/>
                </a:cubicBezTo>
                <a:cubicBezTo>
                  <a:pt x="648350" y="98623"/>
                  <a:pt x="638402" y="97389"/>
                  <a:pt x="637804" y="96861"/>
                </a:cubicBezTo>
                <a:cubicBezTo>
                  <a:pt x="637206" y="96333"/>
                  <a:pt x="632988" y="95980"/>
                  <a:pt x="637804" y="95804"/>
                </a:cubicBezTo>
                <a:cubicBezTo>
                  <a:pt x="647413" y="94856"/>
                  <a:pt x="657091" y="94856"/>
                  <a:pt x="666700" y="95804"/>
                </a:cubicBezTo>
                <a:lnTo>
                  <a:pt x="673027" y="95804"/>
                </a:lnTo>
                <a:cubicBezTo>
                  <a:pt x="675045" y="95382"/>
                  <a:pt x="677126" y="95382"/>
                  <a:pt x="679144" y="95804"/>
                </a:cubicBezTo>
                <a:cubicBezTo>
                  <a:pt x="681230" y="97071"/>
                  <a:pt x="683708" y="97522"/>
                  <a:pt x="686104" y="97073"/>
                </a:cubicBezTo>
                <a:cubicBezTo>
                  <a:pt x="687320" y="96781"/>
                  <a:pt x="688587" y="97289"/>
                  <a:pt x="689268" y="98342"/>
                </a:cubicBezTo>
                <a:cubicBezTo>
                  <a:pt x="690920" y="99046"/>
                  <a:pt x="694225" y="100810"/>
                  <a:pt x="696017" y="101303"/>
                </a:cubicBezTo>
                <a:cubicBezTo>
                  <a:pt x="697809" y="101796"/>
                  <a:pt x="700166" y="100950"/>
                  <a:pt x="700025" y="101303"/>
                </a:cubicBezTo>
                <a:cubicBezTo>
                  <a:pt x="699884" y="101656"/>
                  <a:pt x="692819" y="102748"/>
                  <a:pt x="695174" y="103418"/>
                </a:cubicBezTo>
                <a:cubicBezTo>
                  <a:pt x="697529" y="104087"/>
                  <a:pt x="710992" y="104686"/>
                  <a:pt x="714156" y="105321"/>
                </a:cubicBezTo>
                <a:cubicBezTo>
                  <a:pt x="717320" y="105955"/>
                  <a:pt x="714156" y="106520"/>
                  <a:pt x="714156" y="107224"/>
                </a:cubicBezTo>
                <a:cubicBezTo>
                  <a:pt x="714156" y="107929"/>
                  <a:pt x="713734" y="108846"/>
                  <a:pt x="714156" y="109551"/>
                </a:cubicBezTo>
                <a:cubicBezTo>
                  <a:pt x="714578" y="110255"/>
                  <a:pt x="720729" y="110855"/>
                  <a:pt x="716687" y="111454"/>
                </a:cubicBezTo>
                <a:cubicBezTo>
                  <a:pt x="712645" y="112054"/>
                  <a:pt x="693310" y="112618"/>
                  <a:pt x="689901" y="113146"/>
                </a:cubicBezTo>
                <a:cubicBezTo>
                  <a:pt x="686491" y="113674"/>
                  <a:pt x="694154" y="114134"/>
                  <a:pt x="696228" y="114627"/>
                </a:cubicBezTo>
                <a:cubicBezTo>
                  <a:pt x="698302" y="115120"/>
                  <a:pt x="699498" y="115508"/>
                  <a:pt x="702345" y="116107"/>
                </a:cubicBezTo>
                <a:cubicBezTo>
                  <a:pt x="705191" y="116707"/>
                  <a:pt x="711484" y="117869"/>
                  <a:pt x="713313" y="118222"/>
                </a:cubicBezTo>
                <a:lnTo>
                  <a:pt x="728499" y="121606"/>
                </a:lnTo>
                <a:cubicBezTo>
                  <a:pt x="731382" y="122170"/>
                  <a:pt x="728816" y="121324"/>
                  <a:pt x="730608" y="121606"/>
                </a:cubicBezTo>
                <a:cubicBezTo>
                  <a:pt x="732400" y="121887"/>
                  <a:pt x="737304" y="122434"/>
                  <a:pt x="739255" y="123298"/>
                </a:cubicBezTo>
                <a:cubicBezTo>
                  <a:pt x="741207" y="124162"/>
                  <a:pt x="742384" y="125696"/>
                  <a:pt x="742314" y="126788"/>
                </a:cubicBezTo>
                <a:cubicBezTo>
                  <a:pt x="742197" y="128598"/>
                  <a:pt x="740639" y="129971"/>
                  <a:pt x="738834" y="129854"/>
                </a:cubicBezTo>
                <a:cubicBezTo>
                  <a:pt x="735758" y="130753"/>
                  <a:pt x="728640" y="131228"/>
                  <a:pt x="723858" y="132180"/>
                </a:cubicBezTo>
                <a:cubicBezTo>
                  <a:pt x="719077" y="133133"/>
                  <a:pt x="713208" y="135000"/>
                  <a:pt x="710149" y="135564"/>
                </a:cubicBezTo>
                <a:cubicBezTo>
                  <a:pt x="708667" y="136199"/>
                  <a:pt x="706990" y="136199"/>
                  <a:pt x="705509" y="135564"/>
                </a:cubicBezTo>
                <a:cubicBezTo>
                  <a:pt x="702356" y="135125"/>
                  <a:pt x="699149" y="135798"/>
                  <a:pt x="696439" y="137468"/>
                </a:cubicBezTo>
                <a:cubicBezTo>
                  <a:pt x="705703" y="139025"/>
                  <a:pt x="715114" y="139521"/>
                  <a:pt x="724491" y="138948"/>
                </a:cubicBezTo>
                <a:cubicBezTo>
                  <a:pt x="728709" y="139548"/>
                  <a:pt x="723402" y="140710"/>
                  <a:pt x="721749" y="141063"/>
                </a:cubicBezTo>
                <a:cubicBezTo>
                  <a:pt x="720097" y="141416"/>
                  <a:pt x="718094" y="140006"/>
                  <a:pt x="714578" y="141063"/>
                </a:cubicBezTo>
                <a:cubicBezTo>
                  <a:pt x="709310" y="141358"/>
                  <a:pt x="704343" y="143621"/>
                  <a:pt x="700657" y="147408"/>
                </a:cubicBezTo>
                <a:cubicBezTo>
                  <a:pt x="706341" y="147934"/>
                  <a:pt x="712059" y="147934"/>
                  <a:pt x="717742" y="147408"/>
                </a:cubicBezTo>
                <a:cubicBezTo>
                  <a:pt x="719464" y="148077"/>
                  <a:pt x="711625" y="150404"/>
                  <a:pt x="710992" y="151426"/>
                </a:cubicBezTo>
                <a:cubicBezTo>
                  <a:pt x="710360" y="152449"/>
                  <a:pt x="713454" y="153013"/>
                  <a:pt x="713945" y="153541"/>
                </a:cubicBezTo>
                <a:cubicBezTo>
                  <a:pt x="714437" y="154069"/>
                  <a:pt x="714719" y="153929"/>
                  <a:pt x="713945" y="154599"/>
                </a:cubicBezTo>
                <a:cubicBezTo>
                  <a:pt x="713171" y="155268"/>
                  <a:pt x="710536" y="156855"/>
                  <a:pt x="709305" y="157560"/>
                </a:cubicBezTo>
                <a:cubicBezTo>
                  <a:pt x="708074" y="158264"/>
                  <a:pt x="708672" y="158087"/>
                  <a:pt x="706563" y="158829"/>
                </a:cubicBezTo>
                <a:cubicBezTo>
                  <a:pt x="704454" y="159570"/>
                  <a:pt x="698794" y="161473"/>
                  <a:pt x="696650" y="162001"/>
                </a:cubicBezTo>
                <a:lnTo>
                  <a:pt x="693697" y="162001"/>
                </a:lnTo>
                <a:cubicBezTo>
                  <a:pt x="693206" y="162247"/>
                  <a:pt x="693486" y="163235"/>
                  <a:pt x="693697" y="163481"/>
                </a:cubicBezTo>
                <a:cubicBezTo>
                  <a:pt x="693908" y="163728"/>
                  <a:pt x="693417" y="163481"/>
                  <a:pt x="694963" y="163481"/>
                </a:cubicBezTo>
                <a:lnTo>
                  <a:pt x="702978" y="163481"/>
                </a:lnTo>
                <a:cubicBezTo>
                  <a:pt x="705633" y="163065"/>
                  <a:pt x="708337" y="163065"/>
                  <a:pt x="710992" y="163481"/>
                </a:cubicBezTo>
                <a:cubicBezTo>
                  <a:pt x="714337" y="164116"/>
                  <a:pt x="717772" y="164116"/>
                  <a:pt x="721116" y="163481"/>
                </a:cubicBezTo>
                <a:cubicBezTo>
                  <a:pt x="728186" y="163253"/>
                  <a:pt x="735233" y="162545"/>
                  <a:pt x="742208" y="161366"/>
                </a:cubicBezTo>
                <a:cubicBezTo>
                  <a:pt x="742110" y="161823"/>
                  <a:pt x="741826" y="162217"/>
                  <a:pt x="741428" y="162459"/>
                </a:cubicBezTo>
                <a:cubicBezTo>
                  <a:pt x="741027" y="162699"/>
                  <a:pt x="740547" y="162762"/>
                  <a:pt x="740099" y="162635"/>
                </a:cubicBezTo>
                <a:cubicBezTo>
                  <a:pt x="734085" y="163513"/>
                  <a:pt x="728032" y="164078"/>
                  <a:pt x="721960" y="164327"/>
                </a:cubicBezTo>
                <a:cubicBezTo>
                  <a:pt x="718368" y="164940"/>
                  <a:pt x="714885" y="166081"/>
                  <a:pt x="711625" y="167711"/>
                </a:cubicBezTo>
                <a:cubicBezTo>
                  <a:pt x="708131" y="168822"/>
                  <a:pt x="704522" y="169531"/>
                  <a:pt x="700868" y="169826"/>
                </a:cubicBezTo>
                <a:cubicBezTo>
                  <a:pt x="696756" y="170391"/>
                  <a:pt x="689479" y="170884"/>
                  <a:pt x="686948" y="171095"/>
                </a:cubicBezTo>
                <a:cubicBezTo>
                  <a:pt x="684417" y="171307"/>
                  <a:pt x="686596" y="170707"/>
                  <a:pt x="685682" y="171095"/>
                </a:cubicBezTo>
                <a:cubicBezTo>
                  <a:pt x="684769" y="171483"/>
                  <a:pt x="681429" y="172822"/>
                  <a:pt x="681464" y="173422"/>
                </a:cubicBezTo>
                <a:cubicBezTo>
                  <a:pt x="681499" y="174021"/>
                  <a:pt x="684452" y="174091"/>
                  <a:pt x="685893" y="174690"/>
                </a:cubicBezTo>
                <a:cubicBezTo>
                  <a:pt x="687335" y="175290"/>
                  <a:pt x="692221" y="176136"/>
                  <a:pt x="690112" y="177017"/>
                </a:cubicBezTo>
                <a:cubicBezTo>
                  <a:pt x="688002" y="177898"/>
                  <a:pt x="680796" y="178955"/>
                  <a:pt x="673238" y="179978"/>
                </a:cubicBezTo>
                <a:cubicBezTo>
                  <a:pt x="663687" y="180407"/>
                  <a:pt x="654176" y="181467"/>
                  <a:pt x="644764" y="183150"/>
                </a:cubicBezTo>
                <a:cubicBezTo>
                  <a:pt x="642738" y="183468"/>
                  <a:pt x="640674" y="183468"/>
                  <a:pt x="638648" y="183150"/>
                </a:cubicBezTo>
                <a:cubicBezTo>
                  <a:pt x="637171" y="183150"/>
                  <a:pt x="635695" y="182727"/>
                  <a:pt x="635906" y="183150"/>
                </a:cubicBezTo>
                <a:cubicBezTo>
                  <a:pt x="636117" y="183573"/>
                  <a:pt x="639246" y="184807"/>
                  <a:pt x="639913" y="185688"/>
                </a:cubicBezTo>
                <a:cubicBezTo>
                  <a:pt x="640581" y="186569"/>
                  <a:pt x="640370" y="187980"/>
                  <a:pt x="639913" y="188437"/>
                </a:cubicBezTo>
                <a:cubicBezTo>
                  <a:pt x="639457" y="188895"/>
                  <a:pt x="641144" y="188437"/>
                  <a:pt x="637171" y="188437"/>
                </a:cubicBezTo>
                <a:lnTo>
                  <a:pt x="621795" y="188437"/>
                </a:lnTo>
                <a:lnTo>
                  <a:pt x="627203" y="185055"/>
                </a:lnTo>
                <a:lnTo>
                  <a:pt x="616804" y="188437"/>
                </a:lnTo>
                <a:lnTo>
                  <a:pt x="616079" y="188437"/>
                </a:lnTo>
                <a:lnTo>
                  <a:pt x="616024" y="188448"/>
                </a:lnTo>
                <a:lnTo>
                  <a:pt x="610599" y="185055"/>
                </a:lnTo>
                <a:lnTo>
                  <a:pt x="613575" y="188927"/>
                </a:lnTo>
                <a:lnTo>
                  <a:pt x="591191" y="193302"/>
                </a:lnTo>
                <a:lnTo>
                  <a:pt x="581489" y="193302"/>
                </a:lnTo>
                <a:cubicBezTo>
                  <a:pt x="579521" y="193548"/>
                  <a:pt x="579486" y="194218"/>
                  <a:pt x="579380" y="194782"/>
                </a:cubicBezTo>
                <a:cubicBezTo>
                  <a:pt x="579275" y="195347"/>
                  <a:pt x="579977" y="196369"/>
                  <a:pt x="580856" y="196686"/>
                </a:cubicBezTo>
                <a:cubicBezTo>
                  <a:pt x="581735" y="197002"/>
                  <a:pt x="583598" y="196686"/>
                  <a:pt x="584653" y="196686"/>
                </a:cubicBezTo>
                <a:cubicBezTo>
                  <a:pt x="585707" y="196686"/>
                  <a:pt x="584933" y="196509"/>
                  <a:pt x="587184" y="196686"/>
                </a:cubicBezTo>
                <a:cubicBezTo>
                  <a:pt x="589434" y="196862"/>
                  <a:pt x="595198" y="197567"/>
                  <a:pt x="598151" y="197743"/>
                </a:cubicBezTo>
                <a:cubicBezTo>
                  <a:pt x="600357" y="198378"/>
                  <a:pt x="602695" y="198378"/>
                  <a:pt x="604901" y="197743"/>
                </a:cubicBezTo>
                <a:cubicBezTo>
                  <a:pt x="608169" y="197743"/>
                  <a:pt x="612739" y="197285"/>
                  <a:pt x="617767" y="197743"/>
                </a:cubicBezTo>
                <a:cubicBezTo>
                  <a:pt x="622794" y="198201"/>
                  <a:pt x="631863" y="200035"/>
                  <a:pt x="635062" y="200493"/>
                </a:cubicBezTo>
                <a:cubicBezTo>
                  <a:pt x="638261" y="200950"/>
                  <a:pt x="633410" y="200493"/>
                  <a:pt x="636960" y="200493"/>
                </a:cubicBezTo>
                <a:cubicBezTo>
                  <a:pt x="640511" y="200493"/>
                  <a:pt x="652744" y="200139"/>
                  <a:pt x="656365" y="200493"/>
                </a:cubicBezTo>
                <a:cubicBezTo>
                  <a:pt x="659985" y="200846"/>
                  <a:pt x="658755" y="202043"/>
                  <a:pt x="658685" y="202607"/>
                </a:cubicBezTo>
                <a:cubicBezTo>
                  <a:pt x="658615" y="203172"/>
                  <a:pt x="658790" y="203453"/>
                  <a:pt x="655943" y="203876"/>
                </a:cubicBezTo>
                <a:cubicBezTo>
                  <a:pt x="651173" y="202483"/>
                  <a:pt x="646055" y="202936"/>
                  <a:pt x="641601" y="205145"/>
                </a:cubicBezTo>
                <a:lnTo>
                  <a:pt x="638015" y="205145"/>
                </a:lnTo>
                <a:cubicBezTo>
                  <a:pt x="635366" y="205322"/>
                  <a:pt x="632782" y="206041"/>
                  <a:pt x="630422" y="207260"/>
                </a:cubicBezTo>
                <a:cubicBezTo>
                  <a:pt x="625749" y="209688"/>
                  <a:pt x="620477" y="210716"/>
                  <a:pt x="615236" y="210221"/>
                </a:cubicBezTo>
                <a:lnTo>
                  <a:pt x="609282" y="213134"/>
                </a:lnTo>
                <a:lnTo>
                  <a:pt x="606588" y="214451"/>
                </a:lnTo>
                <a:cubicBezTo>
                  <a:pt x="604479" y="215543"/>
                  <a:pt x="604479" y="215966"/>
                  <a:pt x="602581" y="216777"/>
                </a:cubicBezTo>
                <a:cubicBezTo>
                  <a:pt x="600682" y="217588"/>
                  <a:pt x="597799" y="219174"/>
                  <a:pt x="595198" y="219315"/>
                </a:cubicBezTo>
                <a:cubicBezTo>
                  <a:pt x="592598" y="219457"/>
                  <a:pt x="588765" y="217905"/>
                  <a:pt x="586973" y="217623"/>
                </a:cubicBezTo>
                <a:cubicBezTo>
                  <a:pt x="585181" y="217342"/>
                  <a:pt x="585216" y="217623"/>
                  <a:pt x="584442" y="217623"/>
                </a:cubicBezTo>
                <a:cubicBezTo>
                  <a:pt x="583668" y="217623"/>
                  <a:pt x="583176" y="217870"/>
                  <a:pt x="582332" y="217623"/>
                </a:cubicBezTo>
                <a:lnTo>
                  <a:pt x="580105" y="216506"/>
                </a:lnTo>
                <a:lnTo>
                  <a:pt x="584021" y="213361"/>
                </a:lnTo>
                <a:cubicBezTo>
                  <a:pt x="585609" y="211364"/>
                  <a:pt x="587077" y="209135"/>
                  <a:pt x="587976" y="208206"/>
                </a:cubicBezTo>
                <a:cubicBezTo>
                  <a:pt x="585757" y="202906"/>
                  <a:pt x="582573" y="200166"/>
                  <a:pt x="579338" y="200776"/>
                </a:cubicBezTo>
                <a:lnTo>
                  <a:pt x="572445" y="207201"/>
                </a:lnTo>
                <a:lnTo>
                  <a:pt x="571848" y="202914"/>
                </a:lnTo>
                <a:cubicBezTo>
                  <a:pt x="570345" y="200393"/>
                  <a:pt x="565481" y="200213"/>
                  <a:pt x="562833" y="201550"/>
                </a:cubicBezTo>
                <a:lnTo>
                  <a:pt x="557827" y="208399"/>
                </a:lnTo>
                <a:lnTo>
                  <a:pt x="555968" y="206354"/>
                </a:lnTo>
                <a:lnTo>
                  <a:pt x="555968" y="210942"/>
                </a:lnTo>
                <a:lnTo>
                  <a:pt x="557827" y="208399"/>
                </a:lnTo>
                <a:lnTo>
                  <a:pt x="565351" y="216678"/>
                </a:lnTo>
                <a:cubicBezTo>
                  <a:pt x="567998" y="218398"/>
                  <a:pt x="570765" y="218971"/>
                  <a:pt x="571848" y="216678"/>
                </a:cubicBezTo>
                <a:lnTo>
                  <a:pt x="572702" y="210690"/>
                </a:lnTo>
                <a:lnTo>
                  <a:pt x="574314" y="213686"/>
                </a:lnTo>
                <a:lnTo>
                  <a:pt x="578936" y="216847"/>
                </a:lnTo>
                <a:lnTo>
                  <a:pt x="577913" y="218471"/>
                </a:lnTo>
                <a:lnTo>
                  <a:pt x="576849" y="220161"/>
                </a:lnTo>
                <a:cubicBezTo>
                  <a:pt x="576427" y="221042"/>
                  <a:pt x="575900" y="220584"/>
                  <a:pt x="576849" y="221430"/>
                </a:cubicBezTo>
                <a:cubicBezTo>
                  <a:pt x="577797" y="222276"/>
                  <a:pt x="580751" y="224603"/>
                  <a:pt x="582543" y="225237"/>
                </a:cubicBezTo>
                <a:lnTo>
                  <a:pt x="586152" y="225303"/>
                </a:lnTo>
                <a:lnTo>
                  <a:pt x="549572" y="226947"/>
                </a:lnTo>
                <a:lnTo>
                  <a:pt x="555913" y="223683"/>
                </a:lnTo>
                <a:cubicBezTo>
                  <a:pt x="557075" y="222821"/>
                  <a:pt x="547888" y="217928"/>
                  <a:pt x="546284" y="216777"/>
                </a:cubicBezTo>
                <a:lnTo>
                  <a:pt x="544683" y="221220"/>
                </a:lnTo>
                <a:lnTo>
                  <a:pt x="538463" y="221220"/>
                </a:lnTo>
                <a:lnTo>
                  <a:pt x="538041" y="222066"/>
                </a:lnTo>
                <a:lnTo>
                  <a:pt x="544668" y="221261"/>
                </a:lnTo>
                <a:lnTo>
                  <a:pt x="543979" y="223174"/>
                </a:lnTo>
                <a:lnTo>
                  <a:pt x="543789" y="222699"/>
                </a:lnTo>
                <a:lnTo>
                  <a:pt x="543120" y="223818"/>
                </a:lnTo>
                <a:lnTo>
                  <a:pt x="540702" y="221958"/>
                </a:lnTo>
                <a:cubicBezTo>
                  <a:pt x="540295" y="219938"/>
                  <a:pt x="539714" y="219938"/>
                  <a:pt x="539307" y="221958"/>
                </a:cubicBezTo>
                <a:lnTo>
                  <a:pt x="542743" y="224448"/>
                </a:lnTo>
                <a:lnTo>
                  <a:pt x="542475" y="224896"/>
                </a:lnTo>
                <a:lnTo>
                  <a:pt x="542441" y="224857"/>
                </a:lnTo>
                <a:cubicBezTo>
                  <a:pt x="541906" y="223650"/>
                  <a:pt x="541328" y="223650"/>
                  <a:pt x="540793" y="224857"/>
                </a:cubicBezTo>
                <a:lnTo>
                  <a:pt x="540679" y="225660"/>
                </a:lnTo>
                <a:lnTo>
                  <a:pt x="538651" y="225660"/>
                </a:lnTo>
                <a:lnTo>
                  <a:pt x="537657" y="224222"/>
                </a:lnTo>
                <a:cubicBezTo>
                  <a:pt x="534578" y="220550"/>
                  <a:pt x="531152" y="217012"/>
                  <a:pt x="529769" y="216613"/>
                </a:cubicBezTo>
                <a:cubicBezTo>
                  <a:pt x="527001" y="215812"/>
                  <a:pt x="526863" y="225960"/>
                  <a:pt x="526863" y="227828"/>
                </a:cubicBezTo>
                <a:cubicBezTo>
                  <a:pt x="526863" y="229697"/>
                  <a:pt x="527001" y="227027"/>
                  <a:pt x="529769" y="227828"/>
                </a:cubicBezTo>
                <a:lnTo>
                  <a:pt x="530273" y="228005"/>
                </a:lnTo>
                <a:lnTo>
                  <a:pt x="523663" y="228317"/>
                </a:lnTo>
                <a:lnTo>
                  <a:pt x="522262" y="225034"/>
                </a:lnTo>
                <a:cubicBezTo>
                  <a:pt x="519494" y="222776"/>
                  <a:pt x="512545" y="222353"/>
                  <a:pt x="509988" y="221647"/>
                </a:cubicBezTo>
                <a:lnTo>
                  <a:pt x="513503" y="228796"/>
                </a:lnTo>
                <a:lnTo>
                  <a:pt x="494802" y="229678"/>
                </a:lnTo>
                <a:cubicBezTo>
                  <a:pt x="487665" y="229960"/>
                  <a:pt x="491216" y="229432"/>
                  <a:pt x="487841" y="229678"/>
                </a:cubicBezTo>
                <a:lnTo>
                  <a:pt x="484826" y="230014"/>
                </a:lnTo>
                <a:lnTo>
                  <a:pt x="484817" y="229768"/>
                </a:lnTo>
                <a:cubicBezTo>
                  <a:pt x="484706" y="227144"/>
                  <a:pt x="485207" y="223775"/>
                  <a:pt x="482479" y="223024"/>
                </a:cubicBezTo>
                <a:lnTo>
                  <a:pt x="481078" y="223248"/>
                </a:lnTo>
                <a:lnTo>
                  <a:pt x="486350" y="217837"/>
                </a:lnTo>
                <a:lnTo>
                  <a:pt x="470126" y="217837"/>
                </a:lnTo>
                <a:lnTo>
                  <a:pt x="470126" y="218342"/>
                </a:lnTo>
                <a:lnTo>
                  <a:pt x="465486" y="214453"/>
                </a:lnTo>
                <a:cubicBezTo>
                  <a:pt x="464588" y="214453"/>
                  <a:pt x="465491" y="217683"/>
                  <a:pt x="466848" y="221237"/>
                </a:cubicBezTo>
                <a:lnTo>
                  <a:pt x="468525" y="224816"/>
                </a:lnTo>
                <a:lnTo>
                  <a:pt x="468718" y="225227"/>
                </a:lnTo>
                <a:lnTo>
                  <a:pt x="468439" y="225272"/>
                </a:lnTo>
                <a:lnTo>
                  <a:pt x="468772" y="226396"/>
                </a:lnTo>
                <a:lnTo>
                  <a:pt x="470126" y="228619"/>
                </a:lnTo>
                <a:lnTo>
                  <a:pt x="470126" y="231159"/>
                </a:lnTo>
                <a:lnTo>
                  <a:pt x="457680" y="231159"/>
                </a:lnTo>
                <a:cubicBezTo>
                  <a:pt x="456795" y="230836"/>
                  <a:pt x="455823" y="230836"/>
                  <a:pt x="454938" y="231159"/>
                </a:cubicBezTo>
                <a:cubicBezTo>
                  <a:pt x="449511" y="232838"/>
                  <a:pt x="443703" y="232838"/>
                  <a:pt x="438276" y="231159"/>
                </a:cubicBezTo>
                <a:cubicBezTo>
                  <a:pt x="433144" y="230982"/>
                  <a:pt x="429628" y="230489"/>
                  <a:pt x="424144" y="230101"/>
                </a:cubicBezTo>
                <a:lnTo>
                  <a:pt x="421666" y="229934"/>
                </a:lnTo>
                <a:lnTo>
                  <a:pt x="421246" y="228070"/>
                </a:lnTo>
                <a:cubicBezTo>
                  <a:pt x="420245" y="226679"/>
                  <a:pt x="417933" y="227142"/>
                  <a:pt x="417119" y="228070"/>
                </a:cubicBezTo>
                <a:lnTo>
                  <a:pt x="416911" y="229612"/>
                </a:lnTo>
                <a:lnTo>
                  <a:pt x="416367" y="229576"/>
                </a:lnTo>
                <a:lnTo>
                  <a:pt x="416367" y="227142"/>
                </a:lnTo>
                <a:lnTo>
                  <a:pt x="415992" y="229550"/>
                </a:lnTo>
                <a:lnTo>
                  <a:pt x="405373" y="228833"/>
                </a:lnTo>
                <a:cubicBezTo>
                  <a:pt x="402294" y="228410"/>
                  <a:pt x="399171" y="228410"/>
                  <a:pt x="396092" y="228833"/>
                </a:cubicBezTo>
                <a:cubicBezTo>
                  <a:pt x="394466" y="229277"/>
                  <a:pt x="392728" y="228879"/>
                  <a:pt x="391452" y="227775"/>
                </a:cubicBezTo>
                <a:cubicBezTo>
                  <a:pt x="392963" y="227176"/>
                  <a:pt x="403041" y="225860"/>
                  <a:pt x="405162" y="225237"/>
                </a:cubicBezTo>
                <a:cubicBezTo>
                  <a:pt x="407283" y="224614"/>
                  <a:pt x="404600" y="224246"/>
                  <a:pt x="404179" y="224035"/>
                </a:cubicBezTo>
                <a:cubicBezTo>
                  <a:pt x="403695" y="223793"/>
                  <a:pt x="403132" y="223768"/>
                  <a:pt x="402631" y="223968"/>
                </a:cubicBezTo>
                <a:cubicBezTo>
                  <a:pt x="399925" y="224599"/>
                  <a:pt x="397110" y="224599"/>
                  <a:pt x="394405" y="223968"/>
                </a:cubicBezTo>
                <a:cubicBezTo>
                  <a:pt x="392043" y="223439"/>
                  <a:pt x="389595" y="223439"/>
                  <a:pt x="387234" y="223968"/>
                </a:cubicBezTo>
                <a:cubicBezTo>
                  <a:pt x="384580" y="224716"/>
                  <a:pt x="381730" y="224080"/>
                  <a:pt x="379641" y="222276"/>
                </a:cubicBezTo>
                <a:cubicBezTo>
                  <a:pt x="378164" y="221607"/>
                  <a:pt x="378164" y="220761"/>
                  <a:pt x="378375" y="219950"/>
                </a:cubicBezTo>
                <a:cubicBezTo>
                  <a:pt x="378586" y="219139"/>
                  <a:pt x="379078" y="217835"/>
                  <a:pt x="380906" y="217412"/>
                </a:cubicBezTo>
                <a:lnTo>
                  <a:pt x="382172" y="217412"/>
                </a:lnTo>
                <a:lnTo>
                  <a:pt x="389343" y="217412"/>
                </a:lnTo>
                <a:cubicBezTo>
                  <a:pt x="391306" y="217708"/>
                  <a:pt x="393311" y="217337"/>
                  <a:pt x="395038" y="216354"/>
                </a:cubicBezTo>
                <a:cubicBezTo>
                  <a:pt x="396619" y="216178"/>
                  <a:pt x="396831" y="216354"/>
                  <a:pt x="398834" y="216354"/>
                </a:cubicBezTo>
                <a:lnTo>
                  <a:pt x="407060" y="216354"/>
                </a:lnTo>
                <a:cubicBezTo>
                  <a:pt x="409393" y="215610"/>
                  <a:pt x="411898" y="215610"/>
                  <a:pt x="414231" y="216354"/>
                </a:cubicBezTo>
                <a:cubicBezTo>
                  <a:pt x="417292" y="216987"/>
                  <a:pt x="420451" y="216987"/>
                  <a:pt x="423512" y="216354"/>
                </a:cubicBezTo>
                <a:cubicBezTo>
                  <a:pt x="426561" y="215610"/>
                  <a:pt x="429743" y="215610"/>
                  <a:pt x="432792" y="216354"/>
                </a:cubicBezTo>
                <a:cubicBezTo>
                  <a:pt x="438178" y="216589"/>
                  <a:pt x="443570" y="216091"/>
                  <a:pt x="448822" y="214874"/>
                </a:cubicBezTo>
                <a:cubicBezTo>
                  <a:pt x="445158" y="213071"/>
                  <a:pt x="441082" y="212268"/>
                  <a:pt x="437010" y="212548"/>
                </a:cubicBezTo>
                <a:cubicBezTo>
                  <a:pt x="432596" y="213076"/>
                  <a:pt x="428137" y="213076"/>
                  <a:pt x="423722" y="212548"/>
                </a:cubicBezTo>
                <a:cubicBezTo>
                  <a:pt x="419735" y="211335"/>
                  <a:pt x="415478" y="211335"/>
                  <a:pt x="411489" y="212548"/>
                </a:cubicBezTo>
                <a:cubicBezTo>
                  <a:pt x="409913" y="213064"/>
                  <a:pt x="408214" y="213064"/>
                  <a:pt x="406638" y="212548"/>
                </a:cubicBezTo>
                <a:cubicBezTo>
                  <a:pt x="402807" y="212266"/>
                  <a:pt x="392894" y="210539"/>
                  <a:pt x="388499" y="210856"/>
                </a:cubicBezTo>
                <a:cubicBezTo>
                  <a:pt x="384105" y="211172"/>
                  <a:pt x="382137" y="213640"/>
                  <a:pt x="380273" y="214451"/>
                </a:cubicBezTo>
                <a:cubicBezTo>
                  <a:pt x="378410" y="215262"/>
                  <a:pt x="377390" y="215227"/>
                  <a:pt x="377321" y="215720"/>
                </a:cubicBezTo>
                <a:cubicBezTo>
                  <a:pt x="377251" y="216213"/>
                  <a:pt x="379043" y="217131"/>
                  <a:pt x="379852" y="217412"/>
                </a:cubicBezTo>
                <a:lnTo>
                  <a:pt x="376477" y="217412"/>
                </a:lnTo>
                <a:cubicBezTo>
                  <a:pt x="375142" y="216954"/>
                  <a:pt x="374894" y="215613"/>
                  <a:pt x="374157" y="214663"/>
                </a:cubicBezTo>
                <a:cubicBezTo>
                  <a:pt x="373419" y="213712"/>
                  <a:pt x="376160" y="213076"/>
                  <a:pt x="372048" y="211702"/>
                </a:cubicBezTo>
                <a:cubicBezTo>
                  <a:pt x="367936" y="210328"/>
                  <a:pt x="355174" y="207295"/>
                  <a:pt x="349480" y="206414"/>
                </a:cubicBezTo>
                <a:lnTo>
                  <a:pt x="337879" y="206414"/>
                </a:lnTo>
                <a:lnTo>
                  <a:pt x="336192" y="206414"/>
                </a:lnTo>
                <a:cubicBezTo>
                  <a:pt x="329376" y="204183"/>
                  <a:pt x="322268" y="202972"/>
                  <a:pt x="315100" y="202819"/>
                </a:cubicBezTo>
                <a:lnTo>
                  <a:pt x="313196" y="202819"/>
                </a:lnTo>
                <a:lnTo>
                  <a:pt x="307786" y="198762"/>
                </a:lnTo>
                <a:cubicBezTo>
                  <a:pt x="305215" y="196794"/>
                  <a:pt x="307399" y="198762"/>
                  <a:pt x="307323" y="198762"/>
                </a:cubicBezTo>
                <a:cubicBezTo>
                  <a:pt x="307889" y="199418"/>
                  <a:pt x="310018" y="202043"/>
                  <a:pt x="310724" y="202699"/>
                </a:cubicBezTo>
                <a:cubicBezTo>
                  <a:pt x="311430" y="203355"/>
                  <a:pt x="310538" y="201715"/>
                  <a:pt x="311558" y="202699"/>
                </a:cubicBezTo>
                <a:lnTo>
                  <a:pt x="311665" y="202819"/>
                </a:lnTo>
                <a:lnTo>
                  <a:pt x="303500" y="202819"/>
                </a:lnTo>
                <a:cubicBezTo>
                  <a:pt x="297439" y="202782"/>
                  <a:pt x="291384" y="202429"/>
                  <a:pt x="285361" y="201761"/>
                </a:cubicBezTo>
                <a:lnTo>
                  <a:pt x="260261" y="200281"/>
                </a:lnTo>
                <a:cubicBezTo>
                  <a:pt x="252001" y="199682"/>
                  <a:pt x="240294" y="198519"/>
                  <a:pt x="235795" y="198166"/>
                </a:cubicBezTo>
                <a:cubicBezTo>
                  <a:pt x="231296" y="197813"/>
                  <a:pt x="235162" y="198696"/>
                  <a:pt x="233264" y="198166"/>
                </a:cubicBezTo>
                <a:cubicBezTo>
                  <a:pt x="231366" y="197637"/>
                  <a:pt x="226515" y="195805"/>
                  <a:pt x="224405" y="194994"/>
                </a:cubicBezTo>
                <a:cubicBezTo>
                  <a:pt x="222296" y="194183"/>
                  <a:pt x="220679" y="193936"/>
                  <a:pt x="220609" y="193302"/>
                </a:cubicBezTo>
                <a:cubicBezTo>
                  <a:pt x="220539" y="192667"/>
                  <a:pt x="224195" y="191891"/>
                  <a:pt x="223984" y="191187"/>
                </a:cubicBezTo>
                <a:cubicBezTo>
                  <a:pt x="223773" y="190482"/>
                  <a:pt x="224195" y="189811"/>
                  <a:pt x="219343" y="189072"/>
                </a:cubicBezTo>
                <a:cubicBezTo>
                  <a:pt x="214492" y="188333"/>
                  <a:pt x="198604" y="187134"/>
                  <a:pt x="194877" y="186746"/>
                </a:cubicBezTo>
                <a:cubicBezTo>
                  <a:pt x="191150" y="186358"/>
                  <a:pt x="192381" y="186746"/>
                  <a:pt x="196986" y="186746"/>
                </a:cubicBezTo>
                <a:lnTo>
                  <a:pt x="222507" y="186746"/>
                </a:lnTo>
                <a:cubicBezTo>
                  <a:pt x="228939" y="186746"/>
                  <a:pt x="233756" y="187027"/>
                  <a:pt x="235584" y="186746"/>
                </a:cubicBezTo>
                <a:cubicBezTo>
                  <a:pt x="237413" y="186464"/>
                  <a:pt x="229398" y="185547"/>
                  <a:pt x="233475" y="185054"/>
                </a:cubicBezTo>
                <a:cubicBezTo>
                  <a:pt x="237552" y="184561"/>
                  <a:pt x="255621" y="183996"/>
                  <a:pt x="260051" y="183785"/>
                </a:cubicBezTo>
                <a:cubicBezTo>
                  <a:pt x="259698" y="183538"/>
                  <a:pt x="263425" y="183327"/>
                  <a:pt x="257941" y="182304"/>
                </a:cubicBezTo>
                <a:cubicBezTo>
                  <a:pt x="252457" y="181282"/>
                  <a:pt x="235514" y="178815"/>
                  <a:pt x="227147" y="177651"/>
                </a:cubicBezTo>
                <a:cubicBezTo>
                  <a:pt x="218780" y="176487"/>
                  <a:pt x="213297" y="176241"/>
                  <a:pt x="207743" y="175325"/>
                </a:cubicBezTo>
                <a:cubicBezTo>
                  <a:pt x="202189" y="174409"/>
                  <a:pt x="198321" y="173210"/>
                  <a:pt x="193822" y="172153"/>
                </a:cubicBezTo>
                <a:cubicBezTo>
                  <a:pt x="189323" y="171095"/>
                  <a:pt x="179621" y="169510"/>
                  <a:pt x="180746" y="168980"/>
                </a:cubicBezTo>
                <a:lnTo>
                  <a:pt x="200572" y="168980"/>
                </a:lnTo>
                <a:cubicBezTo>
                  <a:pt x="204438" y="168980"/>
                  <a:pt x="201522" y="169368"/>
                  <a:pt x="203946" y="168980"/>
                </a:cubicBezTo>
                <a:cubicBezTo>
                  <a:pt x="206371" y="168592"/>
                  <a:pt x="213051" y="167042"/>
                  <a:pt x="215125" y="166654"/>
                </a:cubicBezTo>
                <a:cubicBezTo>
                  <a:pt x="217199" y="166266"/>
                  <a:pt x="217937" y="167888"/>
                  <a:pt x="216391" y="166654"/>
                </a:cubicBezTo>
                <a:cubicBezTo>
                  <a:pt x="214844" y="165420"/>
                  <a:pt x="209748" y="160874"/>
                  <a:pt x="205845" y="159252"/>
                </a:cubicBezTo>
                <a:cubicBezTo>
                  <a:pt x="201944" y="157630"/>
                  <a:pt x="199376" y="157841"/>
                  <a:pt x="192979" y="156925"/>
                </a:cubicBezTo>
                <a:cubicBezTo>
                  <a:pt x="186581" y="156009"/>
                  <a:pt x="172696" y="154281"/>
                  <a:pt x="167458" y="153753"/>
                </a:cubicBezTo>
                <a:cubicBezTo>
                  <a:pt x="162220" y="153225"/>
                  <a:pt x="163977" y="154317"/>
                  <a:pt x="161552" y="153753"/>
                </a:cubicBezTo>
                <a:cubicBezTo>
                  <a:pt x="158304" y="154026"/>
                  <a:pt x="155110" y="152777"/>
                  <a:pt x="152904" y="150369"/>
                </a:cubicBezTo>
                <a:cubicBezTo>
                  <a:pt x="150408" y="149488"/>
                  <a:pt x="148405" y="149593"/>
                  <a:pt x="146577" y="148465"/>
                </a:cubicBezTo>
                <a:cubicBezTo>
                  <a:pt x="144748" y="147338"/>
                  <a:pt x="142991" y="144694"/>
                  <a:pt x="141937" y="143601"/>
                </a:cubicBezTo>
                <a:cubicBezTo>
                  <a:pt x="140882" y="142509"/>
                  <a:pt x="134589" y="142191"/>
                  <a:pt x="140249" y="141909"/>
                </a:cubicBezTo>
                <a:cubicBezTo>
                  <a:pt x="145909" y="141628"/>
                  <a:pt x="169180" y="142226"/>
                  <a:pt x="175894" y="141909"/>
                </a:cubicBezTo>
                <a:cubicBezTo>
                  <a:pt x="182609" y="141593"/>
                  <a:pt x="179304" y="140324"/>
                  <a:pt x="180535" y="140006"/>
                </a:cubicBezTo>
                <a:cubicBezTo>
                  <a:pt x="181765" y="139689"/>
                  <a:pt x="181554" y="140006"/>
                  <a:pt x="183277" y="140006"/>
                </a:cubicBezTo>
                <a:lnTo>
                  <a:pt x="190870" y="140006"/>
                </a:lnTo>
                <a:cubicBezTo>
                  <a:pt x="193090" y="140520"/>
                  <a:pt x="195398" y="140520"/>
                  <a:pt x="197619" y="140006"/>
                </a:cubicBezTo>
                <a:cubicBezTo>
                  <a:pt x="196128" y="139131"/>
                  <a:pt x="194478" y="138555"/>
                  <a:pt x="192768" y="138314"/>
                </a:cubicBezTo>
                <a:cubicBezTo>
                  <a:pt x="202241" y="137466"/>
                  <a:pt x="211769" y="137466"/>
                  <a:pt x="221242" y="138314"/>
                </a:cubicBezTo>
                <a:cubicBezTo>
                  <a:pt x="225601" y="137997"/>
                  <a:pt x="220750" y="136727"/>
                  <a:pt x="218922" y="136410"/>
                </a:cubicBezTo>
                <a:cubicBezTo>
                  <a:pt x="217093" y="136094"/>
                  <a:pt x="212524" y="136903"/>
                  <a:pt x="210274" y="136410"/>
                </a:cubicBezTo>
                <a:cubicBezTo>
                  <a:pt x="208024" y="135917"/>
                  <a:pt x="206477" y="133942"/>
                  <a:pt x="205423" y="133449"/>
                </a:cubicBezTo>
                <a:cubicBezTo>
                  <a:pt x="204368" y="132957"/>
                  <a:pt x="205317" y="133449"/>
                  <a:pt x="203946" y="133449"/>
                </a:cubicBezTo>
                <a:cubicBezTo>
                  <a:pt x="202576" y="133449"/>
                  <a:pt x="202013" y="133872"/>
                  <a:pt x="197197" y="133449"/>
                </a:cubicBezTo>
                <a:cubicBezTo>
                  <a:pt x="192381" y="133026"/>
                  <a:pt x="180887" y="131581"/>
                  <a:pt x="175051" y="130912"/>
                </a:cubicBezTo>
                <a:lnTo>
                  <a:pt x="162185" y="129431"/>
                </a:lnTo>
                <a:cubicBezTo>
                  <a:pt x="161031" y="129691"/>
                  <a:pt x="159840" y="129180"/>
                  <a:pt x="159232" y="128162"/>
                </a:cubicBezTo>
                <a:cubicBezTo>
                  <a:pt x="162465" y="127951"/>
                  <a:pt x="180043" y="128620"/>
                  <a:pt x="181589" y="128162"/>
                </a:cubicBezTo>
                <a:cubicBezTo>
                  <a:pt x="183135" y="127704"/>
                  <a:pt x="165666" y="125871"/>
                  <a:pt x="168512" y="125413"/>
                </a:cubicBezTo>
                <a:cubicBezTo>
                  <a:pt x="171361" y="124955"/>
                  <a:pt x="193366" y="125941"/>
                  <a:pt x="198674" y="125413"/>
                </a:cubicBezTo>
                <a:cubicBezTo>
                  <a:pt x="203981" y="124885"/>
                  <a:pt x="191537" y="122768"/>
                  <a:pt x="200361" y="122240"/>
                </a:cubicBezTo>
                <a:cubicBezTo>
                  <a:pt x="209185" y="121712"/>
                  <a:pt x="244512" y="122522"/>
                  <a:pt x="251614" y="122240"/>
                </a:cubicBezTo>
                <a:cubicBezTo>
                  <a:pt x="258715" y="121959"/>
                  <a:pt x="246024" y="121041"/>
                  <a:pt x="242966" y="120548"/>
                </a:cubicBezTo>
                <a:cubicBezTo>
                  <a:pt x="239909" y="120055"/>
                  <a:pt x="236463" y="119491"/>
                  <a:pt x="233264" y="119279"/>
                </a:cubicBezTo>
                <a:cubicBezTo>
                  <a:pt x="230065" y="119068"/>
                  <a:pt x="226902" y="119279"/>
                  <a:pt x="223773" y="119279"/>
                </a:cubicBezTo>
                <a:cubicBezTo>
                  <a:pt x="220712" y="119912"/>
                  <a:pt x="217553" y="119912"/>
                  <a:pt x="214492" y="119279"/>
                </a:cubicBezTo>
                <a:cubicBezTo>
                  <a:pt x="211432" y="118642"/>
                  <a:pt x="208273" y="118642"/>
                  <a:pt x="205212" y="119279"/>
                </a:cubicBezTo>
                <a:lnTo>
                  <a:pt x="195299" y="119279"/>
                </a:lnTo>
                <a:lnTo>
                  <a:pt x="186018" y="119279"/>
                </a:lnTo>
                <a:lnTo>
                  <a:pt x="176527" y="119279"/>
                </a:lnTo>
                <a:lnTo>
                  <a:pt x="167247" y="119279"/>
                </a:lnTo>
                <a:lnTo>
                  <a:pt x="157545" y="119279"/>
                </a:lnTo>
                <a:cubicBezTo>
                  <a:pt x="154346" y="119279"/>
                  <a:pt x="148862" y="121041"/>
                  <a:pt x="148053" y="119279"/>
                </a:cubicBezTo>
                <a:cubicBezTo>
                  <a:pt x="147245" y="117518"/>
                  <a:pt x="147877" y="110467"/>
                  <a:pt x="152694" y="108705"/>
                </a:cubicBezTo>
                <a:cubicBezTo>
                  <a:pt x="157510" y="106943"/>
                  <a:pt x="171430" y="108705"/>
                  <a:pt x="176949" y="108705"/>
                </a:cubicBezTo>
                <a:lnTo>
                  <a:pt x="185808" y="108705"/>
                </a:lnTo>
                <a:cubicBezTo>
                  <a:pt x="189843" y="109542"/>
                  <a:pt x="194005" y="109542"/>
                  <a:pt x="198041" y="108705"/>
                </a:cubicBezTo>
                <a:cubicBezTo>
                  <a:pt x="202477" y="107592"/>
                  <a:pt x="206989" y="106815"/>
                  <a:pt x="211539" y="106378"/>
                </a:cubicBezTo>
                <a:cubicBezTo>
                  <a:pt x="214177" y="105990"/>
                  <a:pt x="213473" y="106378"/>
                  <a:pt x="213860" y="106378"/>
                </a:cubicBezTo>
                <a:cubicBezTo>
                  <a:pt x="205244" y="104082"/>
                  <a:pt x="196403" y="102733"/>
                  <a:pt x="187495" y="102360"/>
                </a:cubicBezTo>
                <a:lnTo>
                  <a:pt x="142780" y="98765"/>
                </a:lnTo>
                <a:cubicBezTo>
                  <a:pt x="138497" y="99173"/>
                  <a:pt x="134186" y="98367"/>
                  <a:pt x="130336" y="96438"/>
                </a:cubicBezTo>
                <a:lnTo>
                  <a:pt x="129282" y="96438"/>
                </a:lnTo>
                <a:cubicBezTo>
                  <a:pt x="127314" y="96192"/>
                  <a:pt x="119579" y="95734"/>
                  <a:pt x="118525" y="94958"/>
                </a:cubicBezTo>
                <a:cubicBezTo>
                  <a:pt x="117470" y="94182"/>
                  <a:pt x="119966" y="92701"/>
                  <a:pt x="122954" y="91785"/>
                </a:cubicBezTo>
                <a:cubicBezTo>
                  <a:pt x="127549" y="91752"/>
                  <a:pt x="132110" y="90966"/>
                  <a:pt x="136453" y="89459"/>
                </a:cubicBezTo>
                <a:cubicBezTo>
                  <a:pt x="138974" y="89143"/>
                  <a:pt x="141525" y="89143"/>
                  <a:pt x="144046" y="89459"/>
                </a:cubicBezTo>
                <a:cubicBezTo>
                  <a:pt x="145944" y="89178"/>
                  <a:pt x="148756" y="88260"/>
                  <a:pt x="147842" y="87767"/>
                </a:cubicBezTo>
                <a:cubicBezTo>
                  <a:pt x="146929" y="87274"/>
                  <a:pt x="138527" y="86991"/>
                  <a:pt x="138562" y="86498"/>
                </a:cubicBezTo>
                <a:cubicBezTo>
                  <a:pt x="138597" y="86005"/>
                  <a:pt x="150691" y="85336"/>
                  <a:pt x="148053" y="84806"/>
                </a:cubicBezTo>
                <a:cubicBezTo>
                  <a:pt x="145416" y="84277"/>
                  <a:pt x="131250" y="83960"/>
                  <a:pt x="122743" y="83326"/>
                </a:cubicBezTo>
                <a:cubicBezTo>
                  <a:pt x="114237" y="82691"/>
                  <a:pt x="99051" y="81387"/>
                  <a:pt x="97011" y="80999"/>
                </a:cubicBezTo>
                <a:cubicBezTo>
                  <a:pt x="94972" y="80611"/>
                  <a:pt x="105940" y="81316"/>
                  <a:pt x="110510" y="80999"/>
                </a:cubicBezTo>
                <a:cubicBezTo>
                  <a:pt x="115080" y="80683"/>
                  <a:pt x="119686" y="79412"/>
                  <a:pt x="124431" y="79096"/>
                </a:cubicBezTo>
                <a:cubicBezTo>
                  <a:pt x="129260" y="78450"/>
                  <a:pt x="134154" y="78450"/>
                  <a:pt x="138984" y="79096"/>
                </a:cubicBezTo>
                <a:cubicBezTo>
                  <a:pt x="138253" y="78063"/>
                  <a:pt x="137082" y="77437"/>
                  <a:pt x="135820" y="77404"/>
                </a:cubicBezTo>
                <a:lnTo>
                  <a:pt x="116838" y="77404"/>
                </a:lnTo>
                <a:cubicBezTo>
                  <a:pt x="113533" y="77682"/>
                  <a:pt x="110208" y="77176"/>
                  <a:pt x="107135" y="75923"/>
                </a:cubicBezTo>
                <a:cubicBezTo>
                  <a:pt x="104098" y="75156"/>
                  <a:pt x="100986" y="74731"/>
                  <a:pt x="97855" y="74655"/>
                </a:cubicBezTo>
                <a:lnTo>
                  <a:pt x="82669" y="73386"/>
                </a:lnTo>
                <a:cubicBezTo>
                  <a:pt x="86356" y="71965"/>
                  <a:pt x="90169" y="70903"/>
                  <a:pt x="94058" y="70213"/>
                </a:cubicBezTo>
                <a:cubicBezTo>
                  <a:pt x="91632" y="67828"/>
                  <a:pt x="88387" y="66466"/>
                  <a:pt x="84989" y="66406"/>
                </a:cubicBezTo>
                <a:cubicBezTo>
                  <a:pt x="81360" y="65775"/>
                  <a:pt x="77650" y="65775"/>
                  <a:pt x="74021" y="66406"/>
                </a:cubicBezTo>
                <a:cubicBezTo>
                  <a:pt x="73337" y="66633"/>
                  <a:pt x="72596" y="66633"/>
                  <a:pt x="71912" y="66406"/>
                </a:cubicBezTo>
                <a:cubicBezTo>
                  <a:pt x="68936" y="64811"/>
                  <a:pt x="65458" y="64433"/>
                  <a:pt x="62210" y="65349"/>
                </a:cubicBezTo>
                <a:cubicBezTo>
                  <a:pt x="58839" y="65560"/>
                  <a:pt x="55457" y="65560"/>
                  <a:pt x="52086" y="65349"/>
                </a:cubicBezTo>
                <a:cubicBezTo>
                  <a:pt x="48324" y="65349"/>
                  <a:pt x="45934" y="65172"/>
                  <a:pt x="39642" y="65349"/>
                </a:cubicBezTo>
                <a:cubicBezTo>
                  <a:pt x="33349" y="65525"/>
                  <a:pt x="19007" y="66230"/>
                  <a:pt x="14332" y="66406"/>
                </a:cubicBezTo>
                <a:cubicBezTo>
                  <a:pt x="9657" y="66583"/>
                  <a:pt x="12996" y="66864"/>
                  <a:pt x="11590" y="66406"/>
                </a:cubicBezTo>
                <a:cubicBezTo>
                  <a:pt x="10183" y="65948"/>
                  <a:pt x="7230" y="64326"/>
                  <a:pt x="5895" y="63657"/>
                </a:cubicBezTo>
                <a:cubicBezTo>
                  <a:pt x="4560" y="62987"/>
                  <a:pt x="2379" y="62599"/>
                  <a:pt x="3575" y="62388"/>
                </a:cubicBezTo>
                <a:cubicBezTo>
                  <a:pt x="6732" y="62674"/>
                  <a:pt x="9909" y="62674"/>
                  <a:pt x="13066" y="62388"/>
                </a:cubicBezTo>
                <a:cubicBezTo>
                  <a:pt x="12575" y="61895"/>
                  <a:pt x="2240" y="59920"/>
                  <a:pt x="622" y="59427"/>
                </a:cubicBezTo>
                <a:cubicBezTo>
                  <a:pt x="-996" y="58934"/>
                  <a:pt x="763" y="59427"/>
                  <a:pt x="3364" y="59427"/>
                </a:cubicBezTo>
                <a:lnTo>
                  <a:pt x="16230" y="59427"/>
                </a:lnTo>
                <a:cubicBezTo>
                  <a:pt x="22202" y="59745"/>
                  <a:pt x="28186" y="59745"/>
                  <a:pt x="34158" y="59427"/>
                </a:cubicBezTo>
                <a:cubicBezTo>
                  <a:pt x="38446" y="59111"/>
                  <a:pt x="37146" y="57840"/>
                  <a:pt x="41962" y="57523"/>
                </a:cubicBezTo>
                <a:cubicBezTo>
                  <a:pt x="46778" y="57207"/>
                  <a:pt x="55074" y="57523"/>
                  <a:pt x="63054" y="57523"/>
                </a:cubicBezTo>
                <a:cubicBezTo>
                  <a:pt x="71975" y="58051"/>
                  <a:pt x="80918" y="58051"/>
                  <a:pt x="89840" y="57523"/>
                </a:cubicBezTo>
                <a:lnTo>
                  <a:pt x="93004" y="57523"/>
                </a:lnTo>
                <a:lnTo>
                  <a:pt x="135187" y="60696"/>
                </a:lnTo>
                <a:lnTo>
                  <a:pt x="167247" y="62811"/>
                </a:lnTo>
                <a:lnTo>
                  <a:pt x="203314" y="65349"/>
                </a:lnTo>
                <a:cubicBezTo>
                  <a:pt x="212840" y="65948"/>
                  <a:pt x="220152" y="66230"/>
                  <a:pt x="224405" y="66406"/>
                </a:cubicBezTo>
                <a:cubicBezTo>
                  <a:pt x="228659" y="66583"/>
                  <a:pt x="226550" y="66406"/>
                  <a:pt x="228835" y="66406"/>
                </a:cubicBezTo>
                <a:cubicBezTo>
                  <a:pt x="231872" y="67244"/>
                  <a:pt x="235078" y="67244"/>
                  <a:pt x="238115" y="66406"/>
                </a:cubicBezTo>
                <a:cubicBezTo>
                  <a:pt x="238185" y="65807"/>
                  <a:pt x="234425" y="63798"/>
                  <a:pt x="229257" y="62811"/>
                </a:cubicBezTo>
                <a:cubicBezTo>
                  <a:pt x="224090" y="61823"/>
                  <a:pt x="216602" y="61472"/>
                  <a:pt x="207110" y="60485"/>
                </a:cubicBezTo>
                <a:lnTo>
                  <a:pt x="172309" y="56889"/>
                </a:lnTo>
                <a:lnTo>
                  <a:pt x="177160" y="56889"/>
                </a:lnTo>
                <a:cubicBezTo>
                  <a:pt x="185773" y="57135"/>
                  <a:pt x="202540" y="57805"/>
                  <a:pt x="215125" y="58369"/>
                </a:cubicBezTo>
                <a:lnTo>
                  <a:pt x="252668" y="60273"/>
                </a:lnTo>
                <a:cubicBezTo>
                  <a:pt x="261914" y="60589"/>
                  <a:pt x="265043" y="60273"/>
                  <a:pt x="270596" y="60273"/>
                </a:cubicBezTo>
                <a:cubicBezTo>
                  <a:pt x="276150" y="60273"/>
                  <a:pt x="283427" y="60908"/>
                  <a:pt x="285993" y="60273"/>
                </a:cubicBezTo>
                <a:cubicBezTo>
                  <a:pt x="288559" y="59639"/>
                  <a:pt x="285395" y="57277"/>
                  <a:pt x="285993" y="56466"/>
                </a:cubicBezTo>
                <a:cubicBezTo>
                  <a:pt x="286591" y="55655"/>
                  <a:pt x="281951" y="55338"/>
                  <a:pt x="289579" y="55408"/>
                </a:cubicBezTo>
                <a:cubicBezTo>
                  <a:pt x="297207" y="55478"/>
                  <a:pt x="320795" y="56642"/>
                  <a:pt x="331762" y="56889"/>
                </a:cubicBezTo>
                <a:cubicBezTo>
                  <a:pt x="342730" y="57135"/>
                  <a:pt x="347301" y="56536"/>
                  <a:pt x="355385" y="56889"/>
                </a:cubicBezTo>
                <a:lnTo>
                  <a:pt x="367164" y="57890"/>
                </a:lnTo>
                <a:lnTo>
                  <a:pt x="367876" y="58843"/>
                </a:lnTo>
                <a:lnTo>
                  <a:pt x="368148" y="58843"/>
                </a:lnTo>
                <a:lnTo>
                  <a:pt x="368186" y="58843"/>
                </a:lnTo>
                <a:lnTo>
                  <a:pt x="367408" y="57910"/>
                </a:lnTo>
                <a:lnTo>
                  <a:pt x="380273" y="59004"/>
                </a:lnTo>
                <a:lnTo>
                  <a:pt x="396725" y="60062"/>
                </a:lnTo>
                <a:cubicBezTo>
                  <a:pt x="402596" y="60485"/>
                  <a:pt x="406919" y="61049"/>
                  <a:pt x="415497" y="61542"/>
                </a:cubicBezTo>
                <a:cubicBezTo>
                  <a:pt x="424075" y="62035"/>
                  <a:pt x="442564" y="62776"/>
                  <a:pt x="448189" y="63022"/>
                </a:cubicBezTo>
                <a:cubicBezTo>
                  <a:pt x="453814" y="63269"/>
                  <a:pt x="451564" y="63234"/>
                  <a:pt x="449244" y="63022"/>
                </a:cubicBezTo>
                <a:lnTo>
                  <a:pt x="434268" y="61754"/>
                </a:lnTo>
                <a:lnTo>
                  <a:pt x="458810" y="62969"/>
                </a:lnTo>
                <a:lnTo>
                  <a:pt x="464851" y="63445"/>
                </a:lnTo>
                <a:lnTo>
                  <a:pt x="468432" y="63445"/>
                </a:lnTo>
                <a:lnTo>
                  <a:pt x="502606" y="65137"/>
                </a:lnTo>
                <a:cubicBezTo>
                  <a:pt x="513186" y="65454"/>
                  <a:pt x="499512" y="63903"/>
                  <a:pt x="497755" y="63657"/>
                </a:cubicBezTo>
                <a:lnTo>
                  <a:pt x="499231" y="63657"/>
                </a:lnTo>
                <a:cubicBezTo>
                  <a:pt x="507844" y="64221"/>
                  <a:pt x="526298" y="66265"/>
                  <a:pt x="533189" y="67041"/>
                </a:cubicBezTo>
                <a:cubicBezTo>
                  <a:pt x="540079" y="67817"/>
                  <a:pt x="537688" y="68098"/>
                  <a:pt x="540571" y="68310"/>
                </a:cubicBezTo>
                <a:cubicBezTo>
                  <a:pt x="543454" y="68521"/>
                  <a:pt x="548410" y="68521"/>
                  <a:pt x="550484" y="68310"/>
                </a:cubicBezTo>
                <a:cubicBezTo>
                  <a:pt x="552558" y="68098"/>
                  <a:pt x="552910" y="67252"/>
                  <a:pt x="553015" y="67041"/>
                </a:cubicBezTo>
                <a:cubicBezTo>
                  <a:pt x="553120" y="66829"/>
                  <a:pt x="554948" y="67464"/>
                  <a:pt x="551117" y="67041"/>
                </a:cubicBezTo>
                <a:cubicBezTo>
                  <a:pt x="547285" y="66618"/>
                  <a:pt x="534806" y="65279"/>
                  <a:pt x="530025" y="64503"/>
                </a:cubicBezTo>
                <a:cubicBezTo>
                  <a:pt x="525244" y="63727"/>
                  <a:pt x="524506" y="62741"/>
                  <a:pt x="522432" y="62388"/>
                </a:cubicBezTo>
                <a:lnTo>
                  <a:pt x="521769" y="62388"/>
                </a:lnTo>
                <a:lnTo>
                  <a:pt x="523528" y="58857"/>
                </a:lnTo>
                <a:cubicBezTo>
                  <a:pt x="524461" y="55384"/>
                  <a:pt x="525230" y="51509"/>
                  <a:pt x="525807" y="49894"/>
                </a:cubicBezTo>
                <a:lnTo>
                  <a:pt x="520270" y="49894"/>
                </a:lnTo>
                <a:cubicBezTo>
                  <a:pt x="517503" y="49894"/>
                  <a:pt x="511044" y="47312"/>
                  <a:pt x="511044" y="49894"/>
                </a:cubicBezTo>
                <a:cubicBezTo>
                  <a:pt x="511044" y="51186"/>
                  <a:pt x="512735" y="55061"/>
                  <a:pt x="514734" y="58614"/>
                </a:cubicBezTo>
                <a:lnTo>
                  <a:pt x="517814" y="62388"/>
                </a:lnTo>
                <a:lnTo>
                  <a:pt x="517581" y="62388"/>
                </a:lnTo>
                <a:lnTo>
                  <a:pt x="484045" y="60273"/>
                </a:lnTo>
                <a:cubicBezTo>
                  <a:pt x="476874" y="59920"/>
                  <a:pt x="477154" y="60273"/>
                  <a:pt x="474554" y="60273"/>
                </a:cubicBezTo>
                <a:lnTo>
                  <a:pt x="468437" y="60273"/>
                </a:lnTo>
                <a:cubicBezTo>
                  <a:pt x="463199" y="60273"/>
                  <a:pt x="441896" y="59745"/>
                  <a:pt x="443127" y="60273"/>
                </a:cubicBezTo>
                <a:cubicBezTo>
                  <a:pt x="444358" y="60803"/>
                  <a:pt x="470370" y="62918"/>
                  <a:pt x="475819" y="63445"/>
                </a:cubicBezTo>
                <a:lnTo>
                  <a:pt x="468432" y="63445"/>
                </a:lnTo>
                <a:lnTo>
                  <a:pt x="458810" y="62969"/>
                </a:lnTo>
                <a:lnTo>
                  <a:pt x="427308" y="60485"/>
                </a:lnTo>
                <a:cubicBezTo>
                  <a:pt x="423443" y="60271"/>
                  <a:pt x="419572" y="60271"/>
                  <a:pt x="415708" y="60485"/>
                </a:cubicBezTo>
                <a:cubicBezTo>
                  <a:pt x="408174" y="61297"/>
                  <a:pt x="400556" y="60505"/>
                  <a:pt x="393350" y="58158"/>
                </a:cubicBezTo>
                <a:lnTo>
                  <a:pt x="391663" y="58158"/>
                </a:lnTo>
                <a:lnTo>
                  <a:pt x="375211" y="56889"/>
                </a:lnTo>
                <a:lnTo>
                  <a:pt x="365302" y="55391"/>
                </a:lnTo>
                <a:lnTo>
                  <a:pt x="365253" y="55333"/>
                </a:lnTo>
                <a:cubicBezTo>
                  <a:pt x="364169" y="54008"/>
                  <a:pt x="362541" y="52526"/>
                  <a:pt x="361369" y="50889"/>
                </a:cubicBezTo>
                <a:cubicBezTo>
                  <a:pt x="360196" y="49252"/>
                  <a:pt x="359183" y="46795"/>
                  <a:pt x="358222" y="45510"/>
                </a:cubicBezTo>
                <a:cubicBezTo>
                  <a:pt x="357260" y="44224"/>
                  <a:pt x="356186" y="43560"/>
                  <a:pt x="355599" y="43170"/>
                </a:cubicBezTo>
                <a:cubicBezTo>
                  <a:pt x="355013" y="42780"/>
                  <a:pt x="355178" y="43170"/>
                  <a:pt x="354706" y="43170"/>
                </a:cubicBezTo>
                <a:lnTo>
                  <a:pt x="352765" y="43170"/>
                </a:lnTo>
                <a:cubicBezTo>
                  <a:pt x="352696" y="42789"/>
                  <a:pt x="352618" y="42789"/>
                  <a:pt x="352550" y="43170"/>
                </a:cubicBezTo>
                <a:lnTo>
                  <a:pt x="352434" y="43170"/>
                </a:lnTo>
                <a:lnTo>
                  <a:pt x="352512" y="43873"/>
                </a:lnTo>
                <a:cubicBezTo>
                  <a:pt x="353024" y="44184"/>
                  <a:pt x="354473" y="44925"/>
                  <a:pt x="355581" y="45743"/>
                </a:cubicBezTo>
                <a:cubicBezTo>
                  <a:pt x="356689" y="46561"/>
                  <a:pt x="358190" y="47888"/>
                  <a:pt x="359155" y="48784"/>
                </a:cubicBezTo>
                <a:cubicBezTo>
                  <a:pt x="360120" y="49681"/>
                  <a:pt x="360353" y="50031"/>
                  <a:pt x="361369" y="51123"/>
                </a:cubicBezTo>
                <a:lnTo>
                  <a:pt x="365253" y="55333"/>
                </a:lnTo>
                <a:lnTo>
                  <a:pt x="365296" y="55391"/>
                </a:lnTo>
                <a:lnTo>
                  <a:pt x="359814" y="54562"/>
                </a:lnTo>
                <a:cubicBezTo>
                  <a:pt x="355737" y="54174"/>
                  <a:pt x="357881" y="55585"/>
                  <a:pt x="350745" y="54562"/>
                </a:cubicBezTo>
                <a:lnTo>
                  <a:pt x="316998" y="48429"/>
                </a:lnTo>
                <a:cubicBezTo>
                  <a:pt x="303956" y="46879"/>
                  <a:pt x="283041" y="46103"/>
                  <a:pt x="272495" y="45257"/>
                </a:cubicBezTo>
                <a:cubicBezTo>
                  <a:pt x="261949" y="44411"/>
                  <a:pt x="261562" y="44023"/>
                  <a:pt x="253723" y="43353"/>
                </a:cubicBezTo>
                <a:lnTo>
                  <a:pt x="225460" y="41238"/>
                </a:lnTo>
                <a:cubicBezTo>
                  <a:pt x="227780" y="40885"/>
                  <a:pt x="258011" y="41238"/>
                  <a:pt x="267644" y="41238"/>
                </a:cubicBezTo>
                <a:lnTo>
                  <a:pt x="283251" y="41238"/>
                </a:lnTo>
                <a:cubicBezTo>
                  <a:pt x="291120" y="40815"/>
                  <a:pt x="299005" y="40815"/>
                  <a:pt x="306874" y="41238"/>
                </a:cubicBezTo>
                <a:cubicBezTo>
                  <a:pt x="314308" y="41978"/>
                  <a:pt x="321798" y="41978"/>
                  <a:pt x="329231" y="41238"/>
                </a:cubicBezTo>
                <a:cubicBezTo>
                  <a:pt x="331224" y="40619"/>
                  <a:pt x="333355" y="40619"/>
                  <a:pt x="335348" y="41238"/>
                </a:cubicBezTo>
                <a:cubicBezTo>
                  <a:pt x="336648" y="41238"/>
                  <a:pt x="336803" y="41411"/>
                  <a:pt x="337035" y="41238"/>
                </a:cubicBezTo>
                <a:cubicBezTo>
                  <a:pt x="337270" y="41065"/>
                  <a:pt x="336959" y="40447"/>
                  <a:pt x="336748" y="40201"/>
                </a:cubicBezTo>
                <a:cubicBezTo>
                  <a:pt x="336504" y="39914"/>
                  <a:pt x="336145" y="39753"/>
                  <a:pt x="335770" y="39758"/>
                </a:cubicBezTo>
                <a:lnTo>
                  <a:pt x="332184" y="39758"/>
                </a:lnTo>
                <a:lnTo>
                  <a:pt x="300125" y="38489"/>
                </a:lnTo>
                <a:cubicBezTo>
                  <a:pt x="290951" y="37924"/>
                  <a:pt x="285817" y="37078"/>
                  <a:pt x="277135" y="36374"/>
                </a:cubicBezTo>
                <a:cubicBezTo>
                  <a:pt x="267489" y="35038"/>
                  <a:pt x="257765" y="34332"/>
                  <a:pt x="248028" y="34259"/>
                </a:cubicBezTo>
                <a:cubicBezTo>
                  <a:pt x="246072" y="34599"/>
                  <a:pt x="244066" y="34057"/>
                  <a:pt x="242544" y="32779"/>
                </a:cubicBezTo>
                <a:cubicBezTo>
                  <a:pt x="248656" y="32447"/>
                  <a:pt x="254783" y="32447"/>
                  <a:pt x="260894" y="32779"/>
                </a:cubicBezTo>
                <a:cubicBezTo>
                  <a:pt x="266652" y="33202"/>
                  <a:pt x="272432" y="33202"/>
                  <a:pt x="278189" y="32779"/>
                </a:cubicBezTo>
                <a:cubicBezTo>
                  <a:pt x="279103" y="32462"/>
                  <a:pt x="268100" y="31192"/>
                  <a:pt x="266378" y="30875"/>
                </a:cubicBezTo>
                <a:cubicBezTo>
                  <a:pt x="264656" y="30559"/>
                  <a:pt x="262090" y="30875"/>
                  <a:pt x="267854" y="30875"/>
                </a:cubicBezTo>
                <a:lnTo>
                  <a:pt x="300969" y="30875"/>
                </a:lnTo>
                <a:cubicBezTo>
                  <a:pt x="309546" y="30875"/>
                  <a:pt x="315030" y="31122"/>
                  <a:pt x="319318" y="30875"/>
                </a:cubicBezTo>
                <a:cubicBezTo>
                  <a:pt x="323606" y="30629"/>
                  <a:pt x="324311" y="29641"/>
                  <a:pt x="326700" y="29395"/>
                </a:cubicBezTo>
                <a:cubicBezTo>
                  <a:pt x="328977" y="28764"/>
                  <a:pt x="331384" y="28764"/>
                  <a:pt x="333661" y="29395"/>
                </a:cubicBezTo>
                <a:cubicBezTo>
                  <a:pt x="337326" y="30344"/>
                  <a:pt x="341172" y="30344"/>
                  <a:pt x="344839" y="29395"/>
                </a:cubicBezTo>
                <a:cubicBezTo>
                  <a:pt x="349958" y="28863"/>
                  <a:pt x="355118" y="28863"/>
                  <a:pt x="360236" y="29395"/>
                </a:cubicBezTo>
                <a:cubicBezTo>
                  <a:pt x="363435" y="29711"/>
                  <a:pt x="362698" y="30982"/>
                  <a:pt x="364033" y="31298"/>
                </a:cubicBezTo>
                <a:cubicBezTo>
                  <a:pt x="365368" y="31615"/>
                  <a:pt x="366388" y="30982"/>
                  <a:pt x="368251" y="31298"/>
                </a:cubicBezTo>
                <a:lnTo>
                  <a:pt x="371350" y="32146"/>
                </a:lnTo>
                <a:lnTo>
                  <a:pt x="355387" y="32146"/>
                </a:lnTo>
                <a:cubicBezTo>
                  <a:pt x="358085" y="36821"/>
                  <a:pt x="360886" y="39159"/>
                  <a:pt x="363687" y="39159"/>
                </a:cubicBezTo>
                <a:lnTo>
                  <a:pt x="371832" y="32278"/>
                </a:lnTo>
                <a:lnTo>
                  <a:pt x="375211" y="33202"/>
                </a:lnTo>
                <a:cubicBezTo>
                  <a:pt x="376582" y="33615"/>
                  <a:pt x="376055" y="33774"/>
                  <a:pt x="376477" y="33774"/>
                </a:cubicBezTo>
                <a:cubicBezTo>
                  <a:pt x="376962" y="33774"/>
                  <a:pt x="377422" y="33566"/>
                  <a:pt x="377742" y="33202"/>
                </a:cubicBezTo>
                <a:cubicBezTo>
                  <a:pt x="379219" y="32930"/>
                  <a:pt x="375914" y="31510"/>
                  <a:pt x="385336" y="32144"/>
                </a:cubicBezTo>
                <a:cubicBezTo>
                  <a:pt x="394757" y="32779"/>
                  <a:pt x="425551" y="36197"/>
                  <a:pt x="434268" y="37008"/>
                </a:cubicBezTo>
                <a:cubicBezTo>
                  <a:pt x="442986" y="37819"/>
                  <a:pt x="433249" y="36550"/>
                  <a:pt x="437643" y="37008"/>
                </a:cubicBezTo>
                <a:cubicBezTo>
                  <a:pt x="445087" y="39272"/>
                  <a:pt x="452867" y="40202"/>
                  <a:pt x="460633" y="39758"/>
                </a:cubicBezTo>
                <a:cubicBezTo>
                  <a:pt x="464675" y="39828"/>
                  <a:pt x="461688" y="37819"/>
                  <a:pt x="461899" y="37431"/>
                </a:cubicBezTo>
                <a:lnTo>
                  <a:pt x="439330" y="34047"/>
                </a:lnTo>
                <a:lnTo>
                  <a:pt x="434268" y="34047"/>
                </a:lnTo>
                <a:lnTo>
                  <a:pt x="421655" y="32915"/>
                </a:lnTo>
                <a:lnTo>
                  <a:pt x="421600" y="34834"/>
                </a:lnTo>
                <a:cubicBezTo>
                  <a:pt x="421550" y="35345"/>
                  <a:pt x="421591" y="35054"/>
                  <a:pt x="421387" y="34834"/>
                </a:cubicBezTo>
                <a:cubicBezTo>
                  <a:pt x="421062" y="33532"/>
                  <a:pt x="420718" y="33084"/>
                  <a:pt x="420377" y="33518"/>
                </a:cubicBezTo>
                <a:cubicBezTo>
                  <a:pt x="419198" y="34301"/>
                  <a:pt x="418016" y="34301"/>
                  <a:pt x="416835" y="33518"/>
                </a:cubicBezTo>
                <a:lnTo>
                  <a:pt x="415981" y="32405"/>
                </a:lnTo>
                <a:lnTo>
                  <a:pt x="406005" y="31510"/>
                </a:lnTo>
                <a:cubicBezTo>
                  <a:pt x="398623" y="30840"/>
                  <a:pt x="394229" y="30557"/>
                  <a:pt x="389976" y="30029"/>
                </a:cubicBezTo>
                <a:cubicBezTo>
                  <a:pt x="385722" y="29501"/>
                  <a:pt x="385055" y="29183"/>
                  <a:pt x="380484" y="28337"/>
                </a:cubicBezTo>
                <a:cubicBezTo>
                  <a:pt x="375914" y="27491"/>
                  <a:pt x="368216" y="25658"/>
                  <a:pt x="362556" y="24953"/>
                </a:cubicBezTo>
                <a:cubicBezTo>
                  <a:pt x="357269" y="24004"/>
                  <a:pt x="351884" y="23719"/>
                  <a:pt x="346527" y="24107"/>
                </a:cubicBezTo>
                <a:lnTo>
                  <a:pt x="300969" y="20935"/>
                </a:lnTo>
                <a:cubicBezTo>
                  <a:pt x="307233" y="19664"/>
                  <a:pt x="313687" y="19664"/>
                  <a:pt x="319951" y="20935"/>
                </a:cubicBezTo>
                <a:cubicBezTo>
                  <a:pt x="321897" y="21351"/>
                  <a:pt x="323910" y="21351"/>
                  <a:pt x="325857" y="20935"/>
                </a:cubicBezTo>
                <a:cubicBezTo>
                  <a:pt x="328419" y="20299"/>
                  <a:pt x="331098" y="20299"/>
                  <a:pt x="333661" y="20935"/>
                </a:cubicBezTo>
                <a:cubicBezTo>
                  <a:pt x="338909" y="21603"/>
                  <a:pt x="344190" y="21956"/>
                  <a:pt x="349480" y="21992"/>
                </a:cubicBezTo>
                <a:cubicBezTo>
                  <a:pt x="350549" y="22490"/>
                  <a:pt x="351785" y="22490"/>
                  <a:pt x="352854" y="21992"/>
                </a:cubicBezTo>
                <a:lnTo>
                  <a:pt x="356229" y="21992"/>
                </a:lnTo>
                <a:cubicBezTo>
                  <a:pt x="357073" y="21992"/>
                  <a:pt x="347862" y="20935"/>
                  <a:pt x="357916" y="21992"/>
                </a:cubicBezTo>
                <a:lnTo>
                  <a:pt x="410117" y="27641"/>
                </a:lnTo>
                <a:lnTo>
                  <a:pt x="409079" y="26724"/>
                </a:lnTo>
                <a:cubicBezTo>
                  <a:pt x="408407" y="25956"/>
                  <a:pt x="408202" y="25190"/>
                  <a:pt x="407769" y="24532"/>
                </a:cubicBezTo>
                <a:cubicBezTo>
                  <a:pt x="407335" y="23874"/>
                  <a:pt x="406869" y="23510"/>
                  <a:pt x="406477" y="22779"/>
                </a:cubicBezTo>
                <a:cubicBezTo>
                  <a:pt x="406085" y="22048"/>
                  <a:pt x="405592" y="20807"/>
                  <a:pt x="405414" y="20149"/>
                </a:cubicBezTo>
                <a:cubicBezTo>
                  <a:pt x="405396" y="19739"/>
                  <a:pt x="405396" y="19240"/>
                  <a:pt x="405414" y="18832"/>
                </a:cubicBezTo>
                <a:close/>
                <a:moveTo>
                  <a:pt x="534244" y="212"/>
                </a:moveTo>
                <a:cubicBezTo>
                  <a:pt x="535087" y="-105"/>
                  <a:pt x="532944" y="-35"/>
                  <a:pt x="535721" y="212"/>
                </a:cubicBezTo>
                <a:cubicBezTo>
                  <a:pt x="538498" y="459"/>
                  <a:pt x="548165" y="1234"/>
                  <a:pt x="550906" y="1693"/>
                </a:cubicBezTo>
                <a:cubicBezTo>
                  <a:pt x="553647" y="2151"/>
                  <a:pt x="552243" y="2574"/>
                  <a:pt x="552175" y="2962"/>
                </a:cubicBezTo>
                <a:cubicBezTo>
                  <a:pt x="552106" y="3349"/>
                  <a:pt x="553122" y="3597"/>
                  <a:pt x="550485" y="4020"/>
                </a:cubicBezTo>
                <a:cubicBezTo>
                  <a:pt x="545814" y="4815"/>
                  <a:pt x="541090" y="5310"/>
                  <a:pt x="536351" y="5501"/>
                </a:cubicBezTo>
                <a:cubicBezTo>
                  <a:pt x="535468" y="5177"/>
                  <a:pt x="534497" y="5177"/>
                  <a:pt x="533614" y="5501"/>
                </a:cubicBezTo>
                <a:cubicBezTo>
                  <a:pt x="530965" y="6395"/>
                  <a:pt x="528172" y="6754"/>
                  <a:pt x="525387" y="6556"/>
                </a:cubicBezTo>
                <a:cubicBezTo>
                  <a:pt x="522189" y="6733"/>
                  <a:pt x="516446" y="6576"/>
                  <a:pt x="514420" y="6556"/>
                </a:cubicBezTo>
                <a:cubicBezTo>
                  <a:pt x="512393" y="6539"/>
                  <a:pt x="513553" y="6621"/>
                  <a:pt x="513236" y="6446"/>
                </a:cubicBezTo>
                <a:cubicBezTo>
                  <a:pt x="512879" y="6244"/>
                  <a:pt x="512614" y="5902"/>
                  <a:pt x="512521" y="5501"/>
                </a:cubicBezTo>
                <a:cubicBezTo>
                  <a:pt x="512610" y="5131"/>
                  <a:pt x="510764" y="4795"/>
                  <a:pt x="513786" y="4231"/>
                </a:cubicBezTo>
                <a:cubicBezTo>
                  <a:pt x="516807" y="3667"/>
                  <a:pt x="527249" y="2785"/>
                  <a:pt x="530656" y="2116"/>
                </a:cubicBezTo>
                <a:cubicBezTo>
                  <a:pt x="534068" y="1446"/>
                  <a:pt x="533397" y="529"/>
                  <a:pt x="534244" y="21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83" name="任意多边形: 形状 282"/>
          <p:cNvSpPr/>
          <p:nvPr>
            <p:custDataLst>
              <p:tags r:id="rId2"/>
            </p:custDataLst>
          </p:nvPr>
        </p:nvSpPr>
        <p:spPr>
          <a:xfrm>
            <a:off x="2481356" y="3264327"/>
            <a:ext cx="921803" cy="302748"/>
          </a:xfrm>
          <a:custGeom>
            <a:avLst/>
            <a:gdLst>
              <a:gd name="connsiteX0" fmla="*/ 470126 w 742316"/>
              <a:gd name="connsiteY0" fmla="*/ 231159 h 243799"/>
              <a:gd name="connsiteX1" fmla="*/ 471673 w 742316"/>
              <a:gd name="connsiteY1" fmla="*/ 231159 h 243799"/>
              <a:gd name="connsiteX2" fmla="*/ 472326 w 742316"/>
              <a:gd name="connsiteY2" fmla="*/ 232231 h 243799"/>
              <a:gd name="connsiteX3" fmla="*/ 470126 w 742316"/>
              <a:gd name="connsiteY3" fmla="*/ 234489 h 243799"/>
              <a:gd name="connsiteX4" fmla="*/ 538820 w 742316"/>
              <a:gd name="connsiteY4" fmla="*/ 231003 h 243799"/>
              <a:gd name="connsiteX5" fmla="*/ 540086 w 742316"/>
              <a:gd name="connsiteY5" fmla="*/ 231447 h 243799"/>
              <a:gd name="connsiteX6" fmla="*/ 540086 w 742316"/>
              <a:gd name="connsiteY6" fmla="*/ 234803 h 243799"/>
              <a:gd name="connsiteX7" fmla="*/ 543504 w 742316"/>
              <a:gd name="connsiteY7" fmla="*/ 239352 h 243799"/>
              <a:gd name="connsiteX8" fmla="*/ 533823 w 742316"/>
              <a:gd name="connsiteY8" fmla="*/ 239352 h 243799"/>
              <a:gd name="connsiteX9" fmla="*/ 484826 w 742316"/>
              <a:gd name="connsiteY9" fmla="*/ 230014 h 243799"/>
              <a:gd name="connsiteX10" fmla="*/ 485026 w 742316"/>
              <a:gd name="connsiteY10" fmla="*/ 235461 h 243799"/>
              <a:gd name="connsiteX11" fmla="*/ 483146 w 742316"/>
              <a:gd name="connsiteY11" fmla="*/ 238764 h 243799"/>
              <a:gd name="connsiteX12" fmla="*/ 476032 w 742316"/>
              <a:gd name="connsiteY12" fmla="*/ 237644 h 243799"/>
              <a:gd name="connsiteX13" fmla="*/ 475580 w 742316"/>
              <a:gd name="connsiteY13" fmla="*/ 237573 h 243799"/>
              <a:gd name="connsiteX14" fmla="*/ 472326 w 742316"/>
              <a:gd name="connsiteY14" fmla="*/ 232231 h 243799"/>
              <a:gd name="connsiteX15" fmla="*/ 473371 w 742316"/>
              <a:gd name="connsiteY15" fmla="*/ 231159 h 243799"/>
              <a:gd name="connsiteX16" fmla="*/ 474554 w 742316"/>
              <a:gd name="connsiteY16" fmla="*/ 231159 h 243799"/>
              <a:gd name="connsiteX17" fmla="*/ 476032 w 742316"/>
              <a:gd name="connsiteY17" fmla="*/ 230994 h 243799"/>
              <a:gd name="connsiteX18" fmla="*/ 479271 w 742316"/>
              <a:gd name="connsiteY18" fmla="*/ 230633 h 243799"/>
              <a:gd name="connsiteX19" fmla="*/ 480478 w 742316"/>
              <a:gd name="connsiteY19" fmla="*/ 230929 h 243799"/>
              <a:gd name="connsiteX20" fmla="*/ 481114 w 742316"/>
              <a:gd name="connsiteY20" fmla="*/ 230428 h 243799"/>
              <a:gd name="connsiteX21" fmla="*/ 470943 w 742316"/>
              <a:gd name="connsiteY21" fmla="*/ 229960 h 243799"/>
              <a:gd name="connsiteX22" fmla="*/ 474539 w 742316"/>
              <a:gd name="connsiteY22" fmla="*/ 229960 h 243799"/>
              <a:gd name="connsiteX23" fmla="*/ 473371 w 742316"/>
              <a:gd name="connsiteY23" fmla="*/ 231159 h 243799"/>
              <a:gd name="connsiteX24" fmla="*/ 471673 w 742316"/>
              <a:gd name="connsiteY24" fmla="*/ 231159 h 243799"/>
              <a:gd name="connsiteX25" fmla="*/ 470915 w 742316"/>
              <a:gd name="connsiteY25" fmla="*/ 229914 h 243799"/>
              <a:gd name="connsiteX26" fmla="*/ 470943 w 742316"/>
              <a:gd name="connsiteY26" fmla="*/ 229960 h 243799"/>
              <a:gd name="connsiteX27" fmla="*/ 470936 w 742316"/>
              <a:gd name="connsiteY27" fmla="*/ 229960 h 243799"/>
              <a:gd name="connsiteX28" fmla="*/ 416911 w 742316"/>
              <a:gd name="connsiteY28" fmla="*/ 229612 h 243799"/>
              <a:gd name="connsiteX29" fmla="*/ 421666 w 742316"/>
              <a:gd name="connsiteY29" fmla="*/ 229934 h 243799"/>
              <a:gd name="connsiteX30" fmla="*/ 423125 w 742316"/>
              <a:gd name="connsiteY30" fmla="*/ 236415 h 243799"/>
              <a:gd name="connsiteX31" fmla="*/ 424438 w 742316"/>
              <a:gd name="connsiteY31" fmla="*/ 241977 h 243799"/>
              <a:gd name="connsiteX32" fmla="*/ 428567 w 742316"/>
              <a:gd name="connsiteY32" fmla="*/ 237342 h 243799"/>
              <a:gd name="connsiteX33" fmla="*/ 430161 w 742316"/>
              <a:gd name="connsiteY33" fmla="*/ 237342 h 243799"/>
              <a:gd name="connsiteX34" fmla="*/ 430630 w 742316"/>
              <a:gd name="connsiteY34" fmla="*/ 237342 h 243799"/>
              <a:gd name="connsiteX35" fmla="*/ 430161 w 742316"/>
              <a:gd name="connsiteY35" fmla="*/ 242906 h 243799"/>
              <a:gd name="connsiteX36" fmla="*/ 428755 w 742316"/>
              <a:gd name="connsiteY36" fmla="*/ 242906 h 243799"/>
              <a:gd name="connsiteX37" fmla="*/ 423312 w 742316"/>
              <a:gd name="connsiteY37" fmla="*/ 242906 h 243799"/>
              <a:gd name="connsiteX38" fmla="*/ 417588 w 742316"/>
              <a:gd name="connsiteY38" fmla="*/ 242906 h 243799"/>
              <a:gd name="connsiteX39" fmla="*/ 416619 w 742316"/>
              <a:gd name="connsiteY39" fmla="*/ 236878 h 243799"/>
              <a:gd name="connsiteX40" fmla="*/ 416456 w 742316"/>
              <a:gd name="connsiteY40" fmla="*/ 232977 h 243799"/>
              <a:gd name="connsiteX41" fmla="*/ 415992 w 742316"/>
              <a:gd name="connsiteY41" fmla="*/ 229550 h 243799"/>
              <a:gd name="connsiteX42" fmla="*/ 416367 w 742316"/>
              <a:gd name="connsiteY42" fmla="*/ 229576 h 243799"/>
              <a:gd name="connsiteX43" fmla="*/ 416367 w 742316"/>
              <a:gd name="connsiteY43" fmla="*/ 230851 h 243799"/>
              <a:gd name="connsiteX44" fmla="*/ 416456 w 742316"/>
              <a:gd name="connsiteY44" fmla="*/ 232977 h 243799"/>
              <a:gd name="connsiteX45" fmla="*/ 416367 w 742316"/>
              <a:gd name="connsiteY45" fmla="*/ 233633 h 243799"/>
              <a:gd name="connsiteX46" fmla="*/ 414022 w 742316"/>
              <a:gd name="connsiteY46" fmla="*/ 242906 h 243799"/>
              <a:gd name="connsiteX47" fmla="*/ 415011 w 742316"/>
              <a:gd name="connsiteY47" fmla="*/ 235850 h 243799"/>
              <a:gd name="connsiteX48" fmla="*/ 546450 w 742316"/>
              <a:gd name="connsiteY48" fmla="*/ 229371 h 243799"/>
              <a:gd name="connsiteX49" fmla="*/ 548330 w 742316"/>
              <a:gd name="connsiteY49" fmla="*/ 231487 h 243799"/>
              <a:gd name="connsiteX50" fmla="*/ 556693 w 742316"/>
              <a:gd name="connsiteY50" fmla="*/ 231487 h 243799"/>
              <a:gd name="connsiteX51" fmla="*/ 556693 w 742316"/>
              <a:gd name="connsiteY51" fmla="*/ 235630 h 243799"/>
              <a:gd name="connsiteX52" fmla="*/ 550334 w 742316"/>
              <a:gd name="connsiteY52" fmla="*/ 240603 h 243799"/>
              <a:gd name="connsiteX53" fmla="*/ 544444 w 742316"/>
              <a:gd name="connsiteY53" fmla="*/ 240603 h 243799"/>
              <a:gd name="connsiteX54" fmla="*/ 543504 w 742316"/>
              <a:gd name="connsiteY54" fmla="*/ 239352 h 243799"/>
              <a:gd name="connsiteX55" fmla="*/ 550431 w 742316"/>
              <a:gd name="connsiteY55" fmla="*/ 239352 h 243799"/>
              <a:gd name="connsiteX56" fmla="*/ 523663 w 742316"/>
              <a:gd name="connsiteY56" fmla="*/ 228316 h 243799"/>
              <a:gd name="connsiteX57" fmla="*/ 526595 w 742316"/>
              <a:gd name="connsiteY57" fmla="*/ 235192 h 243799"/>
              <a:gd name="connsiteX58" fmla="*/ 522262 w 742316"/>
              <a:gd name="connsiteY58" fmla="*/ 235192 h 243799"/>
              <a:gd name="connsiteX59" fmla="*/ 515312 w 742316"/>
              <a:gd name="connsiteY59" fmla="*/ 232475 h 243799"/>
              <a:gd name="connsiteX60" fmla="*/ 513503 w 742316"/>
              <a:gd name="connsiteY60" fmla="*/ 228796 h 243799"/>
              <a:gd name="connsiteX61" fmla="*/ 540455 w 742316"/>
              <a:gd name="connsiteY61" fmla="*/ 228271 h 243799"/>
              <a:gd name="connsiteX62" fmla="*/ 543470 w 742316"/>
              <a:gd name="connsiteY62" fmla="*/ 232634 h 243799"/>
              <a:gd name="connsiteX63" fmla="*/ 540086 w 742316"/>
              <a:gd name="connsiteY63" fmla="*/ 231447 h 243799"/>
              <a:gd name="connsiteX64" fmla="*/ 540086 w 742316"/>
              <a:gd name="connsiteY64" fmla="*/ 229830 h 243799"/>
              <a:gd name="connsiteX65" fmla="*/ 540262 w 742316"/>
              <a:gd name="connsiteY65" fmla="*/ 228594 h 243799"/>
              <a:gd name="connsiteX66" fmla="*/ 470126 w 742316"/>
              <a:gd name="connsiteY66" fmla="*/ 228231 h 243799"/>
              <a:gd name="connsiteX67" fmla="*/ 470915 w 742316"/>
              <a:gd name="connsiteY67" fmla="*/ 229914 h 243799"/>
              <a:gd name="connsiteX68" fmla="*/ 470126 w 742316"/>
              <a:gd name="connsiteY68" fmla="*/ 228618 h 243799"/>
              <a:gd name="connsiteX69" fmla="*/ 540444 w 742316"/>
              <a:gd name="connsiteY69" fmla="*/ 227311 h 243799"/>
              <a:gd name="connsiteX70" fmla="*/ 540571 w 742316"/>
              <a:gd name="connsiteY70" fmla="*/ 227352 h 243799"/>
              <a:gd name="connsiteX71" fmla="*/ 541017 w 742316"/>
              <a:gd name="connsiteY71" fmla="*/ 227332 h 243799"/>
              <a:gd name="connsiteX72" fmla="*/ 540455 w 742316"/>
              <a:gd name="connsiteY72" fmla="*/ 228271 h 243799"/>
              <a:gd name="connsiteX73" fmla="*/ 540333 w 742316"/>
              <a:gd name="connsiteY73" fmla="*/ 228094 h 243799"/>
              <a:gd name="connsiteX74" fmla="*/ 545556 w 742316"/>
              <a:gd name="connsiteY74" fmla="*/ 227128 h 243799"/>
              <a:gd name="connsiteX75" fmla="*/ 546450 w 742316"/>
              <a:gd name="connsiteY75" fmla="*/ 229371 h 243799"/>
              <a:gd name="connsiteX76" fmla="*/ 544500 w 742316"/>
              <a:gd name="connsiteY76" fmla="*/ 227175 h 243799"/>
              <a:gd name="connsiteX77" fmla="*/ 549573 w 742316"/>
              <a:gd name="connsiteY77" fmla="*/ 226947 h 243799"/>
              <a:gd name="connsiteX78" fmla="*/ 547596 w 742316"/>
              <a:gd name="connsiteY78" fmla="*/ 227965 h 243799"/>
              <a:gd name="connsiteX79" fmla="*/ 546390 w 742316"/>
              <a:gd name="connsiteY79" fmla="*/ 227090 h 243799"/>
              <a:gd name="connsiteX80" fmla="*/ 545196 w 742316"/>
              <a:gd name="connsiteY80" fmla="*/ 226225 h 243799"/>
              <a:gd name="connsiteX81" fmla="*/ 546390 w 742316"/>
              <a:gd name="connsiteY81" fmla="*/ 227090 h 243799"/>
              <a:gd name="connsiteX82" fmla="*/ 545556 w 742316"/>
              <a:gd name="connsiteY82" fmla="*/ 227128 h 243799"/>
              <a:gd name="connsiteX83" fmla="*/ 478203 w 742316"/>
              <a:gd name="connsiteY83" fmla="*/ 226199 h 243799"/>
              <a:gd name="connsiteX84" fmla="*/ 481708 w 742316"/>
              <a:gd name="connsiteY84" fmla="*/ 229960 h 243799"/>
              <a:gd name="connsiteX85" fmla="*/ 481114 w 742316"/>
              <a:gd name="connsiteY85" fmla="*/ 230428 h 243799"/>
              <a:gd name="connsiteX86" fmla="*/ 479271 w 742316"/>
              <a:gd name="connsiteY86" fmla="*/ 230633 h 243799"/>
              <a:gd name="connsiteX87" fmla="*/ 476523 w 742316"/>
              <a:gd name="connsiteY87" fmla="*/ 229960 h 243799"/>
              <a:gd name="connsiteX88" fmla="*/ 474539 w 742316"/>
              <a:gd name="connsiteY88" fmla="*/ 229960 h 243799"/>
              <a:gd name="connsiteX89" fmla="*/ 540625 w 742316"/>
              <a:gd name="connsiteY89" fmla="*/ 226038 h 243799"/>
              <a:gd name="connsiteX90" fmla="*/ 540444 w 742316"/>
              <a:gd name="connsiteY90" fmla="*/ 227311 h 243799"/>
              <a:gd name="connsiteX91" fmla="*/ 539603 w 742316"/>
              <a:gd name="connsiteY91" fmla="*/ 227038 h 243799"/>
              <a:gd name="connsiteX92" fmla="*/ 539178 w 742316"/>
              <a:gd name="connsiteY92" fmla="*/ 226423 h 243799"/>
              <a:gd name="connsiteX93" fmla="*/ 540679 w 742316"/>
              <a:gd name="connsiteY93" fmla="*/ 225660 h 243799"/>
              <a:gd name="connsiteX94" fmla="*/ 542017 w 742316"/>
              <a:gd name="connsiteY94" fmla="*/ 225660 h 243799"/>
              <a:gd name="connsiteX95" fmla="*/ 542012 w 742316"/>
              <a:gd name="connsiteY95" fmla="*/ 225670 h 243799"/>
              <a:gd name="connsiteX96" fmla="*/ 540625 w 742316"/>
              <a:gd name="connsiteY96" fmla="*/ 226038 h 243799"/>
              <a:gd name="connsiteX97" fmla="*/ 537829 w 742316"/>
              <a:gd name="connsiteY97" fmla="*/ 225660 h 243799"/>
              <a:gd name="connsiteX98" fmla="*/ 538651 w 742316"/>
              <a:gd name="connsiteY98" fmla="*/ 225660 h 243799"/>
              <a:gd name="connsiteX99" fmla="*/ 539178 w 742316"/>
              <a:gd name="connsiteY99" fmla="*/ 226423 h 243799"/>
              <a:gd name="connsiteX100" fmla="*/ 538370 w 742316"/>
              <a:gd name="connsiteY100" fmla="*/ 226638 h 243799"/>
              <a:gd name="connsiteX101" fmla="*/ 539603 w 742316"/>
              <a:gd name="connsiteY101" fmla="*/ 227038 h 243799"/>
              <a:gd name="connsiteX102" fmla="*/ 540333 w 742316"/>
              <a:gd name="connsiteY102" fmla="*/ 228094 h 243799"/>
              <a:gd name="connsiteX103" fmla="*/ 540262 w 742316"/>
              <a:gd name="connsiteY103" fmla="*/ 228594 h 243799"/>
              <a:gd name="connsiteX104" fmla="*/ 538820 w 742316"/>
              <a:gd name="connsiteY104" fmla="*/ 231003 h 243799"/>
              <a:gd name="connsiteX105" fmla="*/ 530272 w 742316"/>
              <a:gd name="connsiteY105" fmla="*/ 228005 h 243799"/>
              <a:gd name="connsiteX106" fmla="*/ 530658 w 742316"/>
              <a:gd name="connsiteY106" fmla="*/ 227986 h 243799"/>
              <a:gd name="connsiteX107" fmla="*/ 537829 w 742316"/>
              <a:gd name="connsiteY107" fmla="*/ 225660 h 243799"/>
              <a:gd name="connsiteX108" fmla="*/ 587605 w 742316"/>
              <a:gd name="connsiteY108" fmla="*/ 225237 h 243799"/>
              <a:gd name="connsiteX109" fmla="*/ 588370 w 742316"/>
              <a:gd name="connsiteY109" fmla="*/ 225343 h 243799"/>
              <a:gd name="connsiteX110" fmla="*/ 586151 w 742316"/>
              <a:gd name="connsiteY110" fmla="*/ 225302 h 243799"/>
              <a:gd name="connsiteX111" fmla="*/ 470126 w 742316"/>
              <a:gd name="connsiteY111" fmla="*/ 225002 h 243799"/>
              <a:gd name="connsiteX112" fmla="*/ 470126 w 742316"/>
              <a:gd name="connsiteY112" fmla="*/ 228231 h 243799"/>
              <a:gd name="connsiteX113" fmla="*/ 468718 w 742316"/>
              <a:gd name="connsiteY113" fmla="*/ 225227 h 243799"/>
              <a:gd name="connsiteX114" fmla="*/ 542475 w 742316"/>
              <a:gd name="connsiteY114" fmla="*/ 224896 h 243799"/>
              <a:gd name="connsiteX115" fmla="*/ 544500 w 742316"/>
              <a:gd name="connsiteY115" fmla="*/ 227175 h 243799"/>
              <a:gd name="connsiteX116" fmla="*/ 541017 w 742316"/>
              <a:gd name="connsiteY116" fmla="*/ 227332 h 243799"/>
              <a:gd name="connsiteX117" fmla="*/ 542012 w 742316"/>
              <a:gd name="connsiteY117" fmla="*/ 225670 h 243799"/>
              <a:gd name="connsiteX118" fmla="*/ 542047 w 742316"/>
              <a:gd name="connsiteY118" fmla="*/ 225660 h 243799"/>
              <a:gd name="connsiteX119" fmla="*/ 542017 w 742316"/>
              <a:gd name="connsiteY119" fmla="*/ 225660 h 243799"/>
              <a:gd name="connsiteX120" fmla="*/ 607645 w 742316"/>
              <a:gd name="connsiteY120" fmla="*/ 224182 h 243799"/>
              <a:gd name="connsiteX121" fmla="*/ 612918 w 742316"/>
              <a:gd name="connsiteY121" fmla="*/ 224182 h 243799"/>
              <a:gd name="connsiteX122" fmla="*/ 618822 w 742316"/>
              <a:gd name="connsiteY122" fmla="*/ 227776 h 243799"/>
              <a:gd name="connsiteX123" fmla="*/ 610176 w 742316"/>
              <a:gd name="connsiteY123" fmla="*/ 227776 h 243799"/>
              <a:gd name="connsiteX124" fmla="*/ 598575 w 742316"/>
              <a:gd name="connsiteY124" fmla="*/ 226085 h 243799"/>
              <a:gd name="connsiteX125" fmla="*/ 607645 w 742316"/>
              <a:gd name="connsiteY125" fmla="*/ 224182 h 243799"/>
              <a:gd name="connsiteX126" fmla="*/ 481078 w 742316"/>
              <a:gd name="connsiteY126" fmla="*/ 223248 h 243799"/>
              <a:gd name="connsiteX127" fmla="*/ 478203 w 742316"/>
              <a:gd name="connsiteY127" fmla="*/ 226199 h 243799"/>
              <a:gd name="connsiteX128" fmla="*/ 476184 w 742316"/>
              <a:gd name="connsiteY128" fmla="*/ 224032 h 243799"/>
              <a:gd name="connsiteX129" fmla="*/ 543979 w 742316"/>
              <a:gd name="connsiteY129" fmla="*/ 223174 h 243799"/>
              <a:gd name="connsiteX130" fmla="*/ 545196 w 742316"/>
              <a:gd name="connsiteY130" fmla="*/ 226225 h 243799"/>
              <a:gd name="connsiteX131" fmla="*/ 542743 w 742316"/>
              <a:gd name="connsiteY131" fmla="*/ 224448 h 243799"/>
              <a:gd name="connsiteX132" fmla="*/ 543120 w 742316"/>
              <a:gd name="connsiteY132" fmla="*/ 223818 h 243799"/>
              <a:gd name="connsiteX133" fmla="*/ 543611 w 742316"/>
              <a:gd name="connsiteY133" fmla="*/ 224196 h 243799"/>
              <a:gd name="connsiteX134" fmla="*/ 544683 w 742316"/>
              <a:gd name="connsiteY134" fmla="*/ 221220 h 243799"/>
              <a:gd name="connsiteX135" fmla="*/ 545002 w 742316"/>
              <a:gd name="connsiteY135" fmla="*/ 221220 h 243799"/>
              <a:gd name="connsiteX136" fmla="*/ 544668 w 742316"/>
              <a:gd name="connsiteY136" fmla="*/ 221261 h 243799"/>
              <a:gd name="connsiteX137" fmla="*/ 470126 w 742316"/>
              <a:gd name="connsiteY137" fmla="*/ 218342 h 243799"/>
              <a:gd name="connsiteX138" fmla="*/ 473580 w 742316"/>
              <a:gd name="connsiteY138" fmla="*/ 221237 h 243799"/>
              <a:gd name="connsiteX139" fmla="*/ 476184 w 742316"/>
              <a:gd name="connsiteY139" fmla="*/ 224032 h 243799"/>
              <a:gd name="connsiteX140" fmla="*/ 471289 w 742316"/>
              <a:gd name="connsiteY140" fmla="*/ 224816 h 243799"/>
              <a:gd name="connsiteX141" fmla="*/ 470126 w 742316"/>
              <a:gd name="connsiteY141" fmla="*/ 225002 h 243799"/>
              <a:gd name="connsiteX142" fmla="*/ 470126 w 742316"/>
              <a:gd name="connsiteY142" fmla="*/ 224816 h 243799"/>
              <a:gd name="connsiteX143" fmla="*/ 579380 w 742316"/>
              <a:gd name="connsiteY143" fmla="*/ 216143 h 243799"/>
              <a:gd name="connsiteX144" fmla="*/ 580105 w 742316"/>
              <a:gd name="connsiteY144" fmla="*/ 216506 h 243799"/>
              <a:gd name="connsiteX145" fmla="*/ 579338 w 742316"/>
              <a:gd name="connsiteY145" fmla="*/ 217122 h 243799"/>
              <a:gd name="connsiteX146" fmla="*/ 578936 w 742316"/>
              <a:gd name="connsiteY146" fmla="*/ 216847 h 243799"/>
              <a:gd name="connsiteX147" fmla="*/ 327966 w 742316"/>
              <a:gd name="connsiteY147" fmla="*/ 214454 h 243799"/>
              <a:gd name="connsiteX148" fmla="*/ 329443 w 742316"/>
              <a:gd name="connsiteY148" fmla="*/ 214454 h 243799"/>
              <a:gd name="connsiteX149" fmla="*/ 356865 w 742316"/>
              <a:gd name="connsiteY149" fmla="*/ 214454 h 243799"/>
              <a:gd name="connsiteX150" fmla="*/ 360863 w 742316"/>
              <a:gd name="connsiteY150" fmla="*/ 218472 h 243799"/>
              <a:gd name="connsiteX151" fmla="*/ 357491 w 742316"/>
              <a:gd name="connsiteY151" fmla="*/ 218050 h 243799"/>
              <a:gd name="connsiteX152" fmla="*/ 340619 w 742316"/>
              <a:gd name="connsiteY152" fmla="*/ 215723 h 243799"/>
              <a:gd name="connsiteX153" fmla="*/ 329443 w 742316"/>
              <a:gd name="connsiteY153" fmla="*/ 215723 h 243799"/>
              <a:gd name="connsiteX154" fmla="*/ 327966 w 742316"/>
              <a:gd name="connsiteY154" fmla="*/ 214454 h 243799"/>
              <a:gd name="connsiteX155" fmla="*/ 322995 w 742316"/>
              <a:gd name="connsiteY155" fmla="*/ 211888 h 243799"/>
              <a:gd name="connsiteX156" fmla="*/ 322995 w 742316"/>
              <a:gd name="connsiteY156" fmla="*/ 215170 h 243799"/>
              <a:gd name="connsiteX157" fmla="*/ 322825 w 742316"/>
              <a:gd name="connsiteY157" fmla="*/ 212002 h 243799"/>
              <a:gd name="connsiteX158" fmla="*/ 572445 w 742316"/>
              <a:gd name="connsiteY158" fmla="*/ 207201 h 243799"/>
              <a:gd name="connsiteX159" fmla="*/ 572818 w 742316"/>
              <a:gd name="connsiteY159" fmla="*/ 209881 h 243799"/>
              <a:gd name="connsiteX160" fmla="*/ 572702 w 742316"/>
              <a:gd name="connsiteY160" fmla="*/ 210690 h 243799"/>
              <a:gd name="connsiteX161" fmla="*/ 571366 w 742316"/>
              <a:gd name="connsiteY161" fmla="*/ 208206 h 243799"/>
              <a:gd name="connsiteX162" fmla="*/ 311665 w 742316"/>
              <a:gd name="connsiteY162" fmla="*/ 202819 h 243799"/>
              <a:gd name="connsiteX163" fmla="*/ 313196 w 742316"/>
              <a:gd name="connsiteY163" fmla="*/ 202819 h 243799"/>
              <a:gd name="connsiteX164" fmla="*/ 315281 w 742316"/>
              <a:gd name="connsiteY164" fmla="*/ 204382 h 243799"/>
              <a:gd name="connsiteX165" fmla="*/ 322748 w 742316"/>
              <a:gd name="connsiteY165" fmla="*/ 210576 h 243799"/>
              <a:gd name="connsiteX166" fmla="*/ 322825 w 742316"/>
              <a:gd name="connsiteY166" fmla="*/ 212002 h 243799"/>
              <a:gd name="connsiteX167" fmla="*/ 322005 w 742316"/>
              <a:gd name="connsiteY167" fmla="*/ 212546 h 243799"/>
              <a:gd name="connsiteX168" fmla="*/ 317432 w 742316"/>
              <a:gd name="connsiteY168" fmla="*/ 208607 h 243799"/>
              <a:gd name="connsiteX169" fmla="*/ 316844 w 742316"/>
              <a:gd name="connsiteY169" fmla="*/ 208607 h 243799"/>
              <a:gd name="connsiteX170" fmla="*/ 424357 w 742316"/>
              <a:gd name="connsiteY170" fmla="*/ 202398 h 243799"/>
              <a:gd name="connsiteX171" fmla="*/ 436590 w 742316"/>
              <a:gd name="connsiteY171" fmla="*/ 202609 h 243799"/>
              <a:gd name="connsiteX172" fmla="*/ 436801 w 742316"/>
              <a:gd name="connsiteY172" fmla="*/ 202398 h 243799"/>
              <a:gd name="connsiteX173" fmla="*/ 424357 w 742316"/>
              <a:gd name="connsiteY173" fmla="*/ 202398 h 243799"/>
              <a:gd name="connsiteX174" fmla="*/ 616024 w 742316"/>
              <a:gd name="connsiteY174" fmla="*/ 188448 h 243799"/>
              <a:gd name="connsiteX175" fmla="*/ 616279 w 742316"/>
              <a:gd name="connsiteY175" fmla="*/ 188608 h 243799"/>
              <a:gd name="connsiteX176" fmla="*/ 613920 w 742316"/>
              <a:gd name="connsiteY176" fmla="*/ 189375 h 243799"/>
              <a:gd name="connsiteX177" fmla="*/ 613576 w 742316"/>
              <a:gd name="connsiteY177" fmla="*/ 188927 h 243799"/>
              <a:gd name="connsiteX178" fmla="*/ 616803 w 742316"/>
              <a:gd name="connsiteY178" fmla="*/ 188437 h 243799"/>
              <a:gd name="connsiteX179" fmla="*/ 621795 w 742316"/>
              <a:gd name="connsiteY179" fmla="*/ 188437 h 243799"/>
              <a:gd name="connsiteX180" fmla="*/ 618901 w 742316"/>
              <a:gd name="connsiteY180" fmla="*/ 190247 h 243799"/>
              <a:gd name="connsiteX181" fmla="*/ 616279 w 742316"/>
              <a:gd name="connsiteY181" fmla="*/ 188608 h 243799"/>
              <a:gd name="connsiteX182" fmla="*/ 378377 w 742316"/>
              <a:gd name="connsiteY182" fmla="*/ 186959 h 243799"/>
              <a:gd name="connsiteX183" fmla="*/ 378726 w 742316"/>
              <a:gd name="connsiteY183" fmla="*/ 188089 h 243799"/>
              <a:gd name="connsiteX184" fmla="*/ 379853 w 742316"/>
              <a:gd name="connsiteY184" fmla="*/ 188439 h 243799"/>
              <a:gd name="connsiteX185" fmla="*/ 392513 w 742316"/>
              <a:gd name="connsiteY185" fmla="*/ 188274 h 243799"/>
              <a:gd name="connsiteX186" fmla="*/ 412335 w 742316"/>
              <a:gd name="connsiteY186" fmla="*/ 188016 h 243799"/>
              <a:gd name="connsiteX187" fmla="*/ 392513 w 742316"/>
              <a:gd name="connsiteY187" fmla="*/ 187399 h 243799"/>
              <a:gd name="connsiteX188" fmla="*/ 404531 w 742316"/>
              <a:gd name="connsiteY188" fmla="*/ 185267 h 243799"/>
              <a:gd name="connsiteX189" fmla="*/ 400945 w 742316"/>
              <a:gd name="connsiteY189" fmla="*/ 186113 h 243799"/>
              <a:gd name="connsiteX190" fmla="*/ 404531 w 742316"/>
              <a:gd name="connsiteY190" fmla="*/ 186113 h 243799"/>
              <a:gd name="connsiteX191" fmla="*/ 573460 w 742316"/>
              <a:gd name="connsiteY191" fmla="*/ 183242 h 243799"/>
              <a:gd name="connsiteX192" fmla="*/ 574445 w 742316"/>
              <a:gd name="connsiteY192" fmla="*/ 186376 h 243799"/>
              <a:gd name="connsiteX193" fmla="*/ 574042 w 742316"/>
              <a:gd name="connsiteY193" fmla="*/ 185423 h 243799"/>
              <a:gd name="connsiteX194" fmla="*/ 573762 w 742316"/>
              <a:gd name="connsiteY194" fmla="*/ 185288 h 243799"/>
              <a:gd name="connsiteX195" fmla="*/ 573055 w 742316"/>
              <a:gd name="connsiteY195" fmla="*/ 183944 h 243799"/>
              <a:gd name="connsiteX196" fmla="*/ 287865 w 742316"/>
              <a:gd name="connsiteY196" fmla="*/ 177849 h 243799"/>
              <a:gd name="connsiteX197" fmla="*/ 288335 w 742316"/>
              <a:gd name="connsiteY197" fmla="*/ 180642 h 243799"/>
              <a:gd name="connsiteX198" fmla="*/ 294191 w 742316"/>
              <a:gd name="connsiteY198" fmla="*/ 186694 h 243799"/>
              <a:gd name="connsiteX199" fmla="*/ 299025 w 742316"/>
              <a:gd name="connsiteY199" fmla="*/ 190419 h 243799"/>
              <a:gd name="connsiteX200" fmla="*/ 303058 w 742316"/>
              <a:gd name="connsiteY200" fmla="*/ 194143 h 243799"/>
              <a:gd name="connsiteX201" fmla="*/ 303978 w 742316"/>
              <a:gd name="connsiteY201" fmla="*/ 188062 h 243799"/>
              <a:gd name="connsiteX202" fmla="*/ 304302 w 742316"/>
              <a:gd name="connsiteY202" fmla="*/ 183167 h 243799"/>
              <a:gd name="connsiteX203" fmla="*/ 304438 w 742316"/>
              <a:gd name="connsiteY203" fmla="*/ 183436 h 243799"/>
              <a:gd name="connsiteX204" fmla="*/ 304438 w 742316"/>
              <a:gd name="connsiteY204" fmla="*/ 181108 h 243799"/>
              <a:gd name="connsiteX205" fmla="*/ 304302 w 742316"/>
              <a:gd name="connsiteY205" fmla="*/ 183167 h 243799"/>
              <a:gd name="connsiteX206" fmla="*/ 303028 w 742316"/>
              <a:gd name="connsiteY206" fmla="*/ 180642 h 243799"/>
              <a:gd name="connsiteX207" fmla="*/ 300930 w 742316"/>
              <a:gd name="connsiteY207" fmla="*/ 180642 h 243799"/>
              <a:gd name="connsiteX208" fmla="*/ 300130 w 742316"/>
              <a:gd name="connsiteY208" fmla="*/ 180642 h 243799"/>
              <a:gd name="connsiteX209" fmla="*/ 297368 w 742316"/>
              <a:gd name="connsiteY209" fmla="*/ 180642 h 243799"/>
              <a:gd name="connsiteX210" fmla="*/ 297062 w 742316"/>
              <a:gd name="connsiteY210" fmla="*/ 180642 h 243799"/>
              <a:gd name="connsiteX211" fmla="*/ 296371 w 742316"/>
              <a:gd name="connsiteY211" fmla="*/ 180642 h 243799"/>
              <a:gd name="connsiteX212" fmla="*/ 293444 w 742316"/>
              <a:gd name="connsiteY212" fmla="*/ 177849 h 243799"/>
              <a:gd name="connsiteX213" fmla="*/ 291346 w 742316"/>
              <a:gd name="connsiteY213" fmla="*/ 177849 h 243799"/>
              <a:gd name="connsiteX214" fmla="*/ 290766 w 742316"/>
              <a:gd name="connsiteY214" fmla="*/ 177849 h 243799"/>
              <a:gd name="connsiteX215" fmla="*/ 288362 w 742316"/>
              <a:gd name="connsiteY215" fmla="*/ 177849 h 243799"/>
              <a:gd name="connsiteX216" fmla="*/ 287865 w 742316"/>
              <a:gd name="connsiteY216" fmla="*/ 177849 h 243799"/>
              <a:gd name="connsiteX217" fmla="*/ 483008 w 742316"/>
              <a:gd name="connsiteY217" fmla="*/ 175158 h 243799"/>
              <a:gd name="connsiteX218" fmla="*/ 486376 w 742316"/>
              <a:gd name="connsiteY218" fmla="*/ 175158 h 243799"/>
              <a:gd name="connsiteX219" fmla="*/ 486604 w 742316"/>
              <a:gd name="connsiteY219" fmla="*/ 175626 h 243799"/>
              <a:gd name="connsiteX220" fmla="*/ 486845 w 742316"/>
              <a:gd name="connsiteY220" fmla="*/ 179650 h 243799"/>
              <a:gd name="connsiteX221" fmla="*/ 482340 w 742316"/>
              <a:gd name="connsiteY221" fmla="*/ 176208 h 243799"/>
              <a:gd name="connsiteX222" fmla="*/ 484913 w 742316"/>
              <a:gd name="connsiteY222" fmla="*/ 172164 h 243799"/>
              <a:gd name="connsiteX223" fmla="*/ 483008 w 742316"/>
              <a:gd name="connsiteY223" fmla="*/ 175158 h 243799"/>
              <a:gd name="connsiteX224" fmla="*/ 480966 w 742316"/>
              <a:gd name="connsiteY224" fmla="*/ 175158 h 243799"/>
              <a:gd name="connsiteX225" fmla="*/ 482340 w 742316"/>
              <a:gd name="connsiteY225" fmla="*/ 176208 h 243799"/>
              <a:gd name="connsiteX226" fmla="*/ 479194 w 742316"/>
              <a:gd name="connsiteY226" fmla="*/ 181150 h 243799"/>
              <a:gd name="connsiteX227" fmla="*/ 479194 w 742316"/>
              <a:gd name="connsiteY227" fmla="*/ 184895 h 243799"/>
              <a:gd name="connsiteX228" fmla="*/ 480403 w 742316"/>
              <a:gd name="connsiteY228" fmla="*/ 188639 h 243799"/>
              <a:gd name="connsiteX229" fmla="*/ 488859 w 742316"/>
              <a:gd name="connsiteY229" fmla="*/ 188639 h 243799"/>
              <a:gd name="connsiteX230" fmla="*/ 494901 w 742316"/>
              <a:gd name="connsiteY230" fmla="*/ 188639 h 243799"/>
              <a:gd name="connsiteX231" fmla="*/ 495787 w 742316"/>
              <a:gd name="connsiteY231" fmla="*/ 184895 h 243799"/>
              <a:gd name="connsiteX232" fmla="*/ 495062 w 742316"/>
              <a:gd name="connsiteY232" fmla="*/ 184895 h 243799"/>
              <a:gd name="connsiteX233" fmla="*/ 492002 w 742316"/>
              <a:gd name="connsiteY233" fmla="*/ 184895 h 243799"/>
              <a:gd name="connsiteX234" fmla="*/ 491196 w 742316"/>
              <a:gd name="connsiteY234" fmla="*/ 180401 h 243799"/>
              <a:gd name="connsiteX235" fmla="*/ 492081 w 742316"/>
              <a:gd name="connsiteY235" fmla="*/ 175158 h 243799"/>
              <a:gd name="connsiteX236" fmla="*/ 486376 w 742316"/>
              <a:gd name="connsiteY236" fmla="*/ 175158 h 243799"/>
              <a:gd name="connsiteX237" fmla="*/ 402632 w 742316"/>
              <a:gd name="connsiteY237" fmla="*/ 172154 h 243799"/>
              <a:gd name="connsiteX238" fmla="*/ 393774 w 742316"/>
              <a:gd name="connsiteY238" fmla="*/ 173423 h 243799"/>
              <a:gd name="connsiteX239" fmla="*/ 403898 w 742316"/>
              <a:gd name="connsiteY239" fmla="*/ 173423 h 243799"/>
              <a:gd name="connsiteX240" fmla="*/ 403898 w 742316"/>
              <a:gd name="connsiteY240" fmla="*/ 172154 h 243799"/>
              <a:gd name="connsiteX241" fmla="*/ 558296 w 742316"/>
              <a:gd name="connsiteY241" fmla="*/ 171138 h 243799"/>
              <a:gd name="connsiteX242" fmla="*/ 558296 w 742316"/>
              <a:gd name="connsiteY242" fmla="*/ 177804 h 243799"/>
              <a:gd name="connsiteX243" fmla="*/ 560821 w 742316"/>
              <a:gd name="connsiteY243" fmla="*/ 179026 h 243799"/>
              <a:gd name="connsiteX244" fmla="*/ 573762 w 742316"/>
              <a:gd name="connsiteY244" fmla="*/ 185288 h 243799"/>
              <a:gd name="connsiteX245" fmla="*/ 576462 w 742316"/>
              <a:gd name="connsiteY245" fmla="*/ 190421 h 243799"/>
              <a:gd name="connsiteX246" fmla="*/ 584550 w 742316"/>
              <a:gd name="connsiteY246" fmla="*/ 190421 h 243799"/>
              <a:gd name="connsiteX247" fmla="*/ 589656 w 742316"/>
              <a:gd name="connsiteY247" fmla="*/ 182094 h 243799"/>
              <a:gd name="connsiteX248" fmla="*/ 584550 w 742316"/>
              <a:gd name="connsiteY248" fmla="*/ 174694 h 243799"/>
              <a:gd name="connsiteX249" fmla="*/ 581143 w 742316"/>
              <a:gd name="connsiteY249" fmla="*/ 176545 h 243799"/>
              <a:gd name="connsiteX250" fmla="*/ 577312 w 742316"/>
              <a:gd name="connsiteY250" fmla="*/ 176545 h 243799"/>
              <a:gd name="connsiteX251" fmla="*/ 573460 w 742316"/>
              <a:gd name="connsiteY251" fmla="*/ 183242 h 243799"/>
              <a:gd name="connsiteX252" fmla="*/ 572049 w 742316"/>
              <a:gd name="connsiteY252" fmla="*/ 178757 h 243799"/>
              <a:gd name="connsiteX253" fmla="*/ 568390 w 742316"/>
              <a:gd name="connsiteY253" fmla="*/ 171138 h 243799"/>
              <a:gd name="connsiteX254" fmla="*/ 558296 w 742316"/>
              <a:gd name="connsiteY254" fmla="*/ 171138 h 243799"/>
              <a:gd name="connsiteX255" fmla="*/ 615620 w 742316"/>
              <a:gd name="connsiteY255" fmla="*/ 169031 h 243799"/>
              <a:gd name="connsiteX256" fmla="*/ 617284 w 742316"/>
              <a:gd name="connsiteY256" fmla="*/ 169353 h 243799"/>
              <a:gd name="connsiteX257" fmla="*/ 614552 w 742316"/>
              <a:gd name="connsiteY257" fmla="*/ 170722 h 243799"/>
              <a:gd name="connsiteX258" fmla="*/ 613163 w 742316"/>
              <a:gd name="connsiteY258" fmla="*/ 168555 h 243799"/>
              <a:gd name="connsiteX259" fmla="*/ 615920 w 742316"/>
              <a:gd name="connsiteY259" fmla="*/ 168555 h 243799"/>
              <a:gd name="connsiteX260" fmla="*/ 615620 w 742316"/>
              <a:gd name="connsiteY260" fmla="*/ 169031 h 243799"/>
              <a:gd name="connsiteX261" fmla="*/ 545350 w 742316"/>
              <a:gd name="connsiteY261" fmla="*/ 168134 h 243799"/>
              <a:gd name="connsiteX262" fmla="*/ 540283 w 742316"/>
              <a:gd name="connsiteY262" fmla="*/ 173501 h 243799"/>
              <a:gd name="connsiteX263" fmla="*/ 538256 w 742316"/>
              <a:gd name="connsiteY263" fmla="*/ 177525 h 243799"/>
              <a:gd name="connsiteX264" fmla="*/ 540788 w 742316"/>
              <a:gd name="connsiteY264" fmla="*/ 181994 h 243799"/>
              <a:gd name="connsiteX265" fmla="*/ 545606 w 742316"/>
              <a:gd name="connsiteY265" fmla="*/ 181994 h 243799"/>
              <a:gd name="connsiteX266" fmla="*/ 551688 w 742316"/>
              <a:gd name="connsiteY266" fmla="*/ 184232 h 243799"/>
              <a:gd name="connsiteX267" fmla="*/ 554476 w 742316"/>
              <a:gd name="connsiteY267" fmla="*/ 184232 h 243799"/>
              <a:gd name="connsiteX268" fmla="*/ 554476 w 742316"/>
              <a:gd name="connsiteY268" fmla="*/ 177969 h 243799"/>
              <a:gd name="connsiteX269" fmla="*/ 551180 w 742316"/>
              <a:gd name="connsiteY269" fmla="*/ 176630 h 243799"/>
              <a:gd name="connsiteX270" fmla="*/ 546618 w 742316"/>
              <a:gd name="connsiteY270" fmla="*/ 169924 h 243799"/>
              <a:gd name="connsiteX271" fmla="*/ 545350 w 742316"/>
              <a:gd name="connsiteY271" fmla="*/ 169924 h 243799"/>
              <a:gd name="connsiteX272" fmla="*/ 618099 w 742316"/>
              <a:gd name="connsiteY272" fmla="*/ 162699 h 243799"/>
              <a:gd name="connsiteX273" fmla="*/ 620025 w 742316"/>
              <a:gd name="connsiteY273" fmla="*/ 162699 h 243799"/>
              <a:gd name="connsiteX274" fmla="*/ 620025 w 742316"/>
              <a:gd name="connsiteY274" fmla="*/ 165230 h 243799"/>
              <a:gd name="connsiteX275" fmla="*/ 616714 w 742316"/>
              <a:gd name="connsiteY275" fmla="*/ 165230 h 243799"/>
              <a:gd name="connsiteX276" fmla="*/ 484257 w 742316"/>
              <a:gd name="connsiteY276" fmla="*/ 162187 h 243799"/>
              <a:gd name="connsiteX277" fmla="*/ 486511 w 742316"/>
              <a:gd name="connsiteY277" fmla="*/ 166092 h 243799"/>
              <a:gd name="connsiteX278" fmla="*/ 488635 w 742316"/>
              <a:gd name="connsiteY278" fmla="*/ 166092 h 243799"/>
              <a:gd name="connsiteX279" fmla="*/ 494267 w 742316"/>
              <a:gd name="connsiteY279" fmla="*/ 169217 h 243799"/>
              <a:gd name="connsiteX280" fmla="*/ 495908 w 742316"/>
              <a:gd name="connsiteY280" fmla="*/ 169217 h 243799"/>
              <a:gd name="connsiteX281" fmla="*/ 497550 w 742316"/>
              <a:gd name="connsiteY281" fmla="*/ 169217 h 243799"/>
              <a:gd name="connsiteX282" fmla="*/ 497808 w 742316"/>
              <a:gd name="connsiteY282" fmla="*/ 171168 h 243799"/>
              <a:gd name="connsiteX283" fmla="*/ 497615 w 742316"/>
              <a:gd name="connsiteY283" fmla="*/ 173513 h 243799"/>
              <a:gd name="connsiteX284" fmla="*/ 497615 w 742316"/>
              <a:gd name="connsiteY284" fmla="*/ 176244 h 243799"/>
              <a:gd name="connsiteX285" fmla="*/ 498773 w 742316"/>
              <a:gd name="connsiteY285" fmla="*/ 176244 h 243799"/>
              <a:gd name="connsiteX286" fmla="*/ 499095 w 742316"/>
              <a:gd name="connsiteY286" fmla="*/ 176244 h 243799"/>
              <a:gd name="connsiteX287" fmla="*/ 500865 w 742316"/>
              <a:gd name="connsiteY287" fmla="*/ 173903 h 243799"/>
              <a:gd name="connsiteX288" fmla="*/ 499932 w 742316"/>
              <a:gd name="connsiteY288" fmla="*/ 166482 h 243799"/>
              <a:gd name="connsiteX289" fmla="*/ 499513 w 742316"/>
              <a:gd name="connsiteY289" fmla="*/ 166482 h 243799"/>
              <a:gd name="connsiteX290" fmla="*/ 496006 w 742316"/>
              <a:gd name="connsiteY290" fmla="*/ 162187 h 243799"/>
              <a:gd name="connsiteX291" fmla="*/ 492593 w 742316"/>
              <a:gd name="connsiteY291" fmla="*/ 162187 h 243799"/>
              <a:gd name="connsiteX292" fmla="*/ 488698 w 742316"/>
              <a:gd name="connsiteY292" fmla="*/ 162187 h 243799"/>
              <a:gd name="connsiteX293" fmla="*/ 485256 w 742316"/>
              <a:gd name="connsiteY293" fmla="*/ 162187 h 243799"/>
              <a:gd name="connsiteX294" fmla="*/ 484257 w 742316"/>
              <a:gd name="connsiteY294" fmla="*/ 162187 h 243799"/>
              <a:gd name="connsiteX295" fmla="*/ 657785 w 742316"/>
              <a:gd name="connsiteY295" fmla="*/ 161494 h 243799"/>
              <a:gd name="connsiteX296" fmla="*/ 657785 w 742316"/>
              <a:gd name="connsiteY296" fmla="*/ 161954 h 243799"/>
              <a:gd name="connsiteX297" fmla="*/ 657588 w 742316"/>
              <a:gd name="connsiteY297" fmla="*/ 161911 h 243799"/>
              <a:gd name="connsiteX298" fmla="*/ 217696 w 742316"/>
              <a:gd name="connsiteY298" fmla="*/ 157774 h 243799"/>
              <a:gd name="connsiteX299" fmla="*/ 217890 w 742316"/>
              <a:gd name="connsiteY299" fmla="*/ 161250 h 243799"/>
              <a:gd name="connsiteX300" fmla="*/ 219053 w 742316"/>
              <a:gd name="connsiteY300" fmla="*/ 161250 h 243799"/>
              <a:gd name="connsiteX301" fmla="*/ 220934 w 742316"/>
              <a:gd name="connsiteY301" fmla="*/ 163568 h 243799"/>
              <a:gd name="connsiteX302" fmla="*/ 220491 w 742316"/>
              <a:gd name="connsiteY302" fmla="*/ 166176 h 243799"/>
              <a:gd name="connsiteX303" fmla="*/ 219136 w 742316"/>
              <a:gd name="connsiteY303" fmla="*/ 168202 h 243799"/>
              <a:gd name="connsiteX304" fmla="*/ 218332 w 742316"/>
              <a:gd name="connsiteY304" fmla="*/ 169941 h 243799"/>
              <a:gd name="connsiteX305" fmla="*/ 220491 w 742316"/>
              <a:gd name="connsiteY305" fmla="*/ 172549 h 243799"/>
              <a:gd name="connsiteX306" fmla="*/ 222401 w 742316"/>
              <a:gd name="connsiteY306" fmla="*/ 172549 h 243799"/>
              <a:gd name="connsiteX307" fmla="*/ 226996 w 742316"/>
              <a:gd name="connsiteY307" fmla="*/ 174286 h 243799"/>
              <a:gd name="connsiteX308" fmla="*/ 227440 w 742316"/>
              <a:gd name="connsiteY308" fmla="*/ 171969 h 243799"/>
              <a:gd name="connsiteX309" fmla="*/ 222152 w 742316"/>
              <a:gd name="connsiteY309" fmla="*/ 169651 h 243799"/>
              <a:gd name="connsiteX310" fmla="*/ 222152 w 742316"/>
              <a:gd name="connsiteY310" fmla="*/ 168202 h 243799"/>
              <a:gd name="connsiteX311" fmla="*/ 225141 w 742316"/>
              <a:gd name="connsiteY311" fmla="*/ 168202 h 243799"/>
              <a:gd name="connsiteX312" fmla="*/ 228242 w 742316"/>
              <a:gd name="connsiteY312" fmla="*/ 168202 h 243799"/>
              <a:gd name="connsiteX313" fmla="*/ 231286 w 742316"/>
              <a:gd name="connsiteY313" fmla="*/ 168202 h 243799"/>
              <a:gd name="connsiteX314" fmla="*/ 234304 w 742316"/>
              <a:gd name="connsiteY314" fmla="*/ 168202 h 243799"/>
              <a:gd name="connsiteX315" fmla="*/ 226000 w 742316"/>
              <a:gd name="connsiteY315" fmla="*/ 162410 h 243799"/>
              <a:gd name="connsiteX316" fmla="*/ 217696 w 742316"/>
              <a:gd name="connsiteY316" fmla="*/ 157774 h 243799"/>
              <a:gd name="connsiteX317" fmla="*/ 667616 w 742316"/>
              <a:gd name="connsiteY317" fmla="*/ 154462 h 243799"/>
              <a:gd name="connsiteX318" fmla="*/ 666432 w 742316"/>
              <a:gd name="connsiteY318" fmla="*/ 159175 h 243799"/>
              <a:gd name="connsiteX319" fmla="*/ 665855 w 742316"/>
              <a:gd name="connsiteY319" fmla="*/ 160465 h 243799"/>
              <a:gd name="connsiteX320" fmla="*/ 664663 w 742316"/>
              <a:gd name="connsiteY320" fmla="*/ 161514 h 243799"/>
              <a:gd name="connsiteX321" fmla="*/ 663617 w 742316"/>
              <a:gd name="connsiteY321" fmla="*/ 159175 h 243799"/>
              <a:gd name="connsiteX322" fmla="*/ 658878 w 742316"/>
              <a:gd name="connsiteY322" fmla="*/ 159175 h 243799"/>
              <a:gd name="connsiteX323" fmla="*/ 657785 w 742316"/>
              <a:gd name="connsiteY323" fmla="*/ 161494 h 243799"/>
              <a:gd name="connsiteX324" fmla="*/ 657785 w 742316"/>
              <a:gd name="connsiteY324" fmla="*/ 160467 h 243799"/>
              <a:gd name="connsiteX325" fmla="*/ 656174 w 742316"/>
              <a:gd name="connsiteY325" fmla="*/ 161605 h 243799"/>
              <a:gd name="connsiteX326" fmla="*/ 649055 w 742316"/>
              <a:gd name="connsiteY326" fmla="*/ 160059 h 243799"/>
              <a:gd name="connsiteX327" fmla="*/ 641180 w 742316"/>
              <a:gd name="connsiteY327" fmla="*/ 172357 h 243799"/>
              <a:gd name="connsiteX328" fmla="*/ 648185 w 742316"/>
              <a:gd name="connsiteY328" fmla="*/ 167248 h 243799"/>
              <a:gd name="connsiteX329" fmla="*/ 656174 w 742316"/>
              <a:gd name="connsiteY329" fmla="*/ 161605 h 243799"/>
              <a:gd name="connsiteX330" fmla="*/ 657588 w 742316"/>
              <a:gd name="connsiteY330" fmla="*/ 161911 h 243799"/>
              <a:gd name="connsiteX331" fmla="*/ 655067 w 742316"/>
              <a:gd name="connsiteY331" fmla="*/ 167258 h 243799"/>
              <a:gd name="connsiteX332" fmla="*/ 652359 w 742316"/>
              <a:gd name="connsiteY332" fmla="*/ 167258 h 243799"/>
              <a:gd name="connsiteX333" fmla="*/ 652359 w 742316"/>
              <a:gd name="connsiteY333" fmla="*/ 169953 h 243799"/>
              <a:gd name="connsiteX334" fmla="*/ 654432 w 742316"/>
              <a:gd name="connsiteY334" fmla="*/ 168607 h 243799"/>
              <a:gd name="connsiteX335" fmla="*/ 655067 w 742316"/>
              <a:gd name="connsiteY335" fmla="*/ 167258 h 243799"/>
              <a:gd name="connsiteX336" fmla="*/ 658135 w 742316"/>
              <a:gd name="connsiteY336" fmla="*/ 167258 h 243799"/>
              <a:gd name="connsiteX337" fmla="*/ 664663 w 742316"/>
              <a:gd name="connsiteY337" fmla="*/ 161514 h 243799"/>
              <a:gd name="connsiteX338" fmla="*/ 665024 w 742316"/>
              <a:gd name="connsiteY338" fmla="*/ 162321 h 243799"/>
              <a:gd name="connsiteX339" fmla="*/ 665855 w 742316"/>
              <a:gd name="connsiteY339" fmla="*/ 160465 h 243799"/>
              <a:gd name="connsiteX340" fmla="*/ 667321 w 742316"/>
              <a:gd name="connsiteY340" fmla="*/ 159175 h 243799"/>
              <a:gd name="connsiteX341" fmla="*/ 668802 w 742316"/>
              <a:gd name="connsiteY341" fmla="*/ 159175 h 243799"/>
              <a:gd name="connsiteX342" fmla="*/ 668802 w 742316"/>
              <a:gd name="connsiteY342" fmla="*/ 154462 h 243799"/>
              <a:gd name="connsiteX343" fmla="*/ 667616 w 742316"/>
              <a:gd name="connsiteY343" fmla="*/ 154462 h 243799"/>
              <a:gd name="connsiteX344" fmla="*/ 447347 w 742316"/>
              <a:gd name="connsiteY344" fmla="*/ 154177 h 243799"/>
              <a:gd name="connsiteX345" fmla="*/ 452796 w 742316"/>
              <a:gd name="connsiteY345" fmla="*/ 154177 h 243799"/>
              <a:gd name="connsiteX346" fmla="*/ 447829 w 742316"/>
              <a:gd name="connsiteY346" fmla="*/ 154991 h 243799"/>
              <a:gd name="connsiteX347" fmla="*/ 445687 w 742316"/>
              <a:gd name="connsiteY347" fmla="*/ 154485 h 243799"/>
              <a:gd name="connsiteX348" fmla="*/ 443878 w 742316"/>
              <a:gd name="connsiteY348" fmla="*/ 153754 h 243799"/>
              <a:gd name="connsiteX349" fmla="*/ 443776 w 742316"/>
              <a:gd name="connsiteY349" fmla="*/ 154034 h 243799"/>
              <a:gd name="connsiteX350" fmla="*/ 445687 w 742316"/>
              <a:gd name="connsiteY350" fmla="*/ 154485 h 243799"/>
              <a:gd name="connsiteX351" fmla="*/ 435957 w 742316"/>
              <a:gd name="connsiteY351" fmla="*/ 156292 h 243799"/>
              <a:gd name="connsiteX352" fmla="*/ 416764 w 742316"/>
              <a:gd name="connsiteY352" fmla="*/ 156292 h 243799"/>
              <a:gd name="connsiteX353" fmla="*/ 386392 w 742316"/>
              <a:gd name="connsiteY353" fmla="*/ 156292 h 243799"/>
              <a:gd name="connsiteX354" fmla="*/ 384493 w 742316"/>
              <a:gd name="connsiteY354" fmla="*/ 157350 h 243799"/>
              <a:gd name="connsiteX355" fmla="*/ 390188 w 742316"/>
              <a:gd name="connsiteY355" fmla="*/ 157350 h 243799"/>
              <a:gd name="connsiteX356" fmla="*/ 405163 w 742316"/>
              <a:gd name="connsiteY356" fmla="*/ 158830 h 243799"/>
              <a:gd name="connsiteX357" fmla="*/ 407273 w 742316"/>
              <a:gd name="connsiteY357" fmla="*/ 158830 h 243799"/>
              <a:gd name="connsiteX358" fmla="*/ 426466 w 742316"/>
              <a:gd name="connsiteY358" fmla="*/ 158830 h 243799"/>
              <a:gd name="connsiteX359" fmla="*/ 445660 w 742316"/>
              <a:gd name="connsiteY359" fmla="*/ 160099 h 243799"/>
              <a:gd name="connsiteX360" fmla="*/ 472446 w 742316"/>
              <a:gd name="connsiteY360" fmla="*/ 160099 h 243799"/>
              <a:gd name="connsiteX361" fmla="*/ 477086 w 742316"/>
              <a:gd name="connsiteY361" fmla="*/ 158830 h 243799"/>
              <a:gd name="connsiteX362" fmla="*/ 478439 w 742316"/>
              <a:gd name="connsiteY362" fmla="*/ 154760 h 243799"/>
              <a:gd name="connsiteX363" fmla="*/ 465553 w 742316"/>
              <a:gd name="connsiteY363" fmla="*/ 154177 h 243799"/>
              <a:gd name="connsiteX364" fmla="*/ 460635 w 742316"/>
              <a:gd name="connsiteY364" fmla="*/ 154177 h 243799"/>
              <a:gd name="connsiteX365" fmla="*/ 452796 w 742316"/>
              <a:gd name="connsiteY365" fmla="*/ 154177 h 243799"/>
              <a:gd name="connsiteX366" fmla="*/ 453668 w 742316"/>
              <a:gd name="connsiteY366" fmla="*/ 154034 h 243799"/>
              <a:gd name="connsiteX367" fmla="*/ 460263 w 742316"/>
              <a:gd name="connsiteY367" fmla="*/ 154034 h 243799"/>
              <a:gd name="connsiteX368" fmla="*/ 460250 w 742316"/>
              <a:gd name="connsiteY368" fmla="*/ 153937 h 243799"/>
              <a:gd name="connsiteX369" fmla="*/ 456199 w 742316"/>
              <a:gd name="connsiteY369" fmla="*/ 153754 h 243799"/>
              <a:gd name="connsiteX370" fmla="*/ 452411 w 742316"/>
              <a:gd name="connsiteY370" fmla="*/ 153754 h 243799"/>
              <a:gd name="connsiteX371" fmla="*/ 447129 w 742316"/>
              <a:gd name="connsiteY371" fmla="*/ 153754 h 243799"/>
              <a:gd name="connsiteX372" fmla="*/ 626418 w 742316"/>
              <a:gd name="connsiteY372" fmla="*/ 150713 h 243799"/>
              <a:gd name="connsiteX373" fmla="*/ 620687 w 742316"/>
              <a:gd name="connsiteY373" fmla="*/ 157972 h 243799"/>
              <a:gd name="connsiteX374" fmla="*/ 618099 w 742316"/>
              <a:gd name="connsiteY374" fmla="*/ 162699 h 243799"/>
              <a:gd name="connsiteX375" fmla="*/ 605879 w 742316"/>
              <a:gd name="connsiteY375" fmla="*/ 162699 h 243799"/>
              <a:gd name="connsiteX376" fmla="*/ 603439 w 742316"/>
              <a:gd name="connsiteY376" fmla="*/ 174579 h 243799"/>
              <a:gd name="connsiteX377" fmla="*/ 606854 w 742316"/>
              <a:gd name="connsiteY377" fmla="*/ 174579 h 243799"/>
              <a:gd name="connsiteX378" fmla="*/ 614552 w 742316"/>
              <a:gd name="connsiteY378" fmla="*/ 170722 h 243799"/>
              <a:gd name="connsiteX379" fmla="*/ 611207 w 742316"/>
              <a:gd name="connsiteY379" fmla="*/ 176018 h 243799"/>
              <a:gd name="connsiteX380" fmla="*/ 607643 w 742316"/>
              <a:gd name="connsiteY380" fmla="*/ 183480 h 243799"/>
              <a:gd name="connsiteX381" fmla="*/ 616842 w 742316"/>
              <a:gd name="connsiteY381" fmla="*/ 183480 h 243799"/>
              <a:gd name="connsiteX382" fmla="*/ 624201 w 742316"/>
              <a:gd name="connsiteY382" fmla="*/ 170690 h 243799"/>
              <a:gd name="connsiteX383" fmla="*/ 617284 w 742316"/>
              <a:gd name="connsiteY383" fmla="*/ 169353 h 243799"/>
              <a:gd name="connsiteX384" fmla="*/ 620025 w 742316"/>
              <a:gd name="connsiteY384" fmla="*/ 167979 h 243799"/>
              <a:gd name="connsiteX385" fmla="*/ 620025 w 742316"/>
              <a:gd name="connsiteY385" fmla="*/ 165230 h 243799"/>
              <a:gd name="connsiteX386" fmla="*/ 625906 w 742316"/>
              <a:gd name="connsiteY386" fmla="*/ 165230 h 243799"/>
              <a:gd name="connsiteX387" fmla="*/ 631779 w 742316"/>
              <a:gd name="connsiteY387" fmla="*/ 165230 h 243799"/>
              <a:gd name="connsiteX388" fmla="*/ 633312 w 742316"/>
              <a:gd name="connsiteY388" fmla="*/ 150713 h 243799"/>
              <a:gd name="connsiteX389" fmla="*/ 631269 w 742316"/>
              <a:gd name="connsiteY389" fmla="*/ 150713 h 243799"/>
              <a:gd name="connsiteX390" fmla="*/ 626418 w 742316"/>
              <a:gd name="connsiteY390" fmla="*/ 150713 h 243799"/>
              <a:gd name="connsiteX391" fmla="*/ 559766 w 742316"/>
              <a:gd name="connsiteY391" fmla="*/ 149101 h 243799"/>
              <a:gd name="connsiteX392" fmla="*/ 561242 w 742316"/>
              <a:gd name="connsiteY392" fmla="*/ 149101 h 243799"/>
              <a:gd name="connsiteX393" fmla="*/ 569257 w 742316"/>
              <a:gd name="connsiteY393" fmla="*/ 150582 h 243799"/>
              <a:gd name="connsiteX394" fmla="*/ 574317 w 742316"/>
              <a:gd name="connsiteY394" fmla="*/ 150582 h 243799"/>
              <a:gd name="connsiteX395" fmla="*/ 575584 w 742316"/>
              <a:gd name="connsiteY395" fmla="*/ 151005 h 243799"/>
              <a:gd name="connsiteX396" fmla="*/ 569889 w 742316"/>
              <a:gd name="connsiteY396" fmla="*/ 152062 h 243799"/>
              <a:gd name="connsiteX397" fmla="*/ 563141 w 742316"/>
              <a:gd name="connsiteY397" fmla="*/ 152062 h 243799"/>
              <a:gd name="connsiteX398" fmla="*/ 559766 w 742316"/>
              <a:gd name="connsiteY398" fmla="*/ 151005 h 243799"/>
              <a:gd name="connsiteX399" fmla="*/ 559766 w 742316"/>
              <a:gd name="connsiteY399" fmla="*/ 149101 h 243799"/>
              <a:gd name="connsiteX400" fmla="*/ 418454 w 742316"/>
              <a:gd name="connsiteY400" fmla="*/ 148678 h 243799"/>
              <a:gd name="connsiteX401" fmla="*/ 437445 w 742316"/>
              <a:gd name="connsiteY401" fmla="*/ 148678 h 243799"/>
              <a:gd name="connsiteX402" fmla="*/ 436580 w 742316"/>
              <a:gd name="connsiteY402" fmla="*/ 149312 h 243799"/>
              <a:gd name="connsiteX403" fmla="*/ 420561 w 742316"/>
              <a:gd name="connsiteY403" fmla="*/ 149312 h 243799"/>
              <a:gd name="connsiteX404" fmla="*/ 419997 w 742316"/>
              <a:gd name="connsiteY404" fmla="*/ 149513 h 243799"/>
              <a:gd name="connsiteX405" fmla="*/ 238670 w 742316"/>
              <a:gd name="connsiteY405" fmla="*/ 143541 h 243799"/>
              <a:gd name="connsiteX406" fmla="*/ 236688 w 742316"/>
              <a:gd name="connsiteY406" fmla="*/ 154434 h 243799"/>
              <a:gd name="connsiteX407" fmla="*/ 242634 w 742316"/>
              <a:gd name="connsiteY407" fmla="*/ 158067 h 243799"/>
              <a:gd name="connsiteX408" fmla="*/ 250563 w 742316"/>
              <a:gd name="connsiteY408" fmla="*/ 158067 h 243799"/>
              <a:gd name="connsiteX409" fmla="*/ 252829 w 742316"/>
              <a:gd name="connsiteY409" fmla="*/ 157548 h 243799"/>
              <a:gd name="connsiteX410" fmla="*/ 253112 w 742316"/>
              <a:gd name="connsiteY410" fmla="*/ 153916 h 243799"/>
              <a:gd name="connsiteX411" fmla="*/ 251131 w 742316"/>
              <a:gd name="connsiteY411" fmla="*/ 153916 h 243799"/>
              <a:gd name="connsiteX412" fmla="*/ 245183 w 742316"/>
              <a:gd name="connsiteY412" fmla="*/ 143541 h 243799"/>
              <a:gd name="connsiteX413" fmla="*/ 238670 w 742316"/>
              <a:gd name="connsiteY413" fmla="*/ 143541 h 243799"/>
              <a:gd name="connsiteX414" fmla="*/ 344841 w 742316"/>
              <a:gd name="connsiteY414" fmla="*/ 142968 h 243799"/>
              <a:gd name="connsiteX415" fmla="*/ 352856 w 742316"/>
              <a:gd name="connsiteY415" fmla="*/ 142968 h 243799"/>
              <a:gd name="connsiteX416" fmla="*/ 355809 w 742316"/>
              <a:gd name="connsiteY416" fmla="*/ 142968 h 243799"/>
              <a:gd name="connsiteX417" fmla="*/ 355809 w 742316"/>
              <a:gd name="connsiteY417" fmla="*/ 145083 h 243799"/>
              <a:gd name="connsiteX418" fmla="*/ 354332 w 742316"/>
              <a:gd name="connsiteY418" fmla="*/ 145083 h 243799"/>
              <a:gd name="connsiteX419" fmla="*/ 344841 w 742316"/>
              <a:gd name="connsiteY419" fmla="*/ 142968 h 243799"/>
              <a:gd name="connsiteX420" fmla="*/ 297310 w 742316"/>
              <a:gd name="connsiteY420" fmla="*/ 142968 h 243799"/>
              <a:gd name="connsiteX421" fmla="*/ 297719 w 742316"/>
              <a:gd name="connsiteY421" fmla="*/ 142968 h 243799"/>
              <a:gd name="connsiteX422" fmla="*/ 299828 w 742316"/>
              <a:gd name="connsiteY422" fmla="*/ 147027 h 243799"/>
              <a:gd name="connsiteX423" fmla="*/ 298905 w 742316"/>
              <a:gd name="connsiteY423" fmla="*/ 146968 h 243799"/>
              <a:gd name="connsiteX424" fmla="*/ 514273 w 742316"/>
              <a:gd name="connsiteY424" fmla="*/ 140642 h 243799"/>
              <a:gd name="connsiteX425" fmla="*/ 528235 w 742316"/>
              <a:gd name="connsiteY425" fmla="*/ 140642 h 243799"/>
              <a:gd name="connsiteX426" fmla="*/ 529957 w 742316"/>
              <a:gd name="connsiteY426" fmla="*/ 145419 h 243799"/>
              <a:gd name="connsiteX427" fmla="*/ 530425 w 742316"/>
              <a:gd name="connsiteY427" fmla="*/ 152444 h 243799"/>
              <a:gd name="connsiteX428" fmla="*/ 526673 w 742316"/>
              <a:gd name="connsiteY428" fmla="*/ 152444 h 243799"/>
              <a:gd name="connsiteX429" fmla="*/ 524423 w 742316"/>
              <a:gd name="connsiteY429" fmla="*/ 152444 h 243799"/>
              <a:gd name="connsiteX430" fmla="*/ 524423 w 742316"/>
              <a:gd name="connsiteY430" fmla="*/ 147761 h 243799"/>
              <a:gd name="connsiteX431" fmla="*/ 517295 w 742316"/>
              <a:gd name="connsiteY431" fmla="*/ 149323 h 243799"/>
              <a:gd name="connsiteX432" fmla="*/ 516594 w 742316"/>
              <a:gd name="connsiteY432" fmla="*/ 149323 h 243799"/>
              <a:gd name="connsiteX433" fmla="*/ 516594 w 742316"/>
              <a:gd name="connsiteY433" fmla="*/ 149002 h 243799"/>
              <a:gd name="connsiteX434" fmla="*/ 514460 w 742316"/>
              <a:gd name="connsiteY434" fmla="*/ 148139 h 243799"/>
              <a:gd name="connsiteX435" fmla="*/ 513706 w 742316"/>
              <a:gd name="connsiteY435" fmla="*/ 143859 h 243799"/>
              <a:gd name="connsiteX436" fmla="*/ 400812 w 742316"/>
              <a:gd name="connsiteY436" fmla="*/ 140526 h 243799"/>
              <a:gd name="connsiteX437" fmla="*/ 403687 w 742316"/>
              <a:gd name="connsiteY437" fmla="*/ 140642 h 243799"/>
              <a:gd name="connsiteX438" fmla="*/ 412914 w 742316"/>
              <a:gd name="connsiteY438" fmla="*/ 140747 h 243799"/>
              <a:gd name="connsiteX439" fmla="*/ 413718 w 742316"/>
              <a:gd name="connsiteY439" fmla="*/ 140740 h 243799"/>
              <a:gd name="connsiteX440" fmla="*/ 414980 w 742316"/>
              <a:gd name="connsiteY440" fmla="*/ 149734 h 243799"/>
              <a:gd name="connsiteX441" fmla="*/ 400447 w 742316"/>
              <a:gd name="connsiteY441" fmla="*/ 147884 h 243799"/>
              <a:gd name="connsiteX442" fmla="*/ 400456 w 742316"/>
              <a:gd name="connsiteY442" fmla="*/ 147409 h 243799"/>
              <a:gd name="connsiteX443" fmla="*/ 400578 w 742316"/>
              <a:gd name="connsiteY443" fmla="*/ 141292 h 243799"/>
              <a:gd name="connsiteX444" fmla="*/ 528037 w 742316"/>
              <a:gd name="connsiteY444" fmla="*/ 140092 h 243799"/>
              <a:gd name="connsiteX445" fmla="*/ 535089 w 742316"/>
              <a:gd name="connsiteY445" fmla="*/ 140642 h 243799"/>
              <a:gd name="connsiteX446" fmla="*/ 528235 w 742316"/>
              <a:gd name="connsiteY446" fmla="*/ 140642 h 243799"/>
              <a:gd name="connsiteX447" fmla="*/ 604598 w 742316"/>
              <a:gd name="connsiteY447" fmla="*/ 139819 h 243799"/>
              <a:gd name="connsiteX448" fmla="*/ 605969 w 742316"/>
              <a:gd name="connsiteY448" fmla="*/ 139819 h 243799"/>
              <a:gd name="connsiteX449" fmla="*/ 604270 w 742316"/>
              <a:gd name="connsiteY449" fmla="*/ 142545 h 243799"/>
              <a:gd name="connsiteX450" fmla="*/ 608093 w 742316"/>
              <a:gd name="connsiteY450" fmla="*/ 142545 h 243799"/>
              <a:gd name="connsiteX451" fmla="*/ 608093 w 742316"/>
              <a:gd name="connsiteY451" fmla="*/ 149056 h 243799"/>
              <a:gd name="connsiteX452" fmla="*/ 605701 w 742316"/>
              <a:gd name="connsiteY452" fmla="*/ 149056 h 243799"/>
              <a:gd name="connsiteX453" fmla="*/ 602245 w 742316"/>
              <a:gd name="connsiteY453" fmla="*/ 147549 h 243799"/>
              <a:gd name="connsiteX454" fmla="*/ 599423 w 742316"/>
              <a:gd name="connsiteY454" fmla="*/ 152907 h 243799"/>
              <a:gd name="connsiteX455" fmla="*/ 592247 w 742316"/>
              <a:gd name="connsiteY455" fmla="*/ 152907 h 243799"/>
              <a:gd name="connsiteX456" fmla="*/ 594676 w 742316"/>
              <a:gd name="connsiteY456" fmla="*/ 146363 h 243799"/>
              <a:gd name="connsiteX457" fmla="*/ 597406 w 742316"/>
              <a:gd name="connsiteY457" fmla="*/ 142345 h 243799"/>
              <a:gd name="connsiteX458" fmla="*/ 598364 w 742316"/>
              <a:gd name="connsiteY458" fmla="*/ 142122 h 243799"/>
              <a:gd name="connsiteX459" fmla="*/ 361505 w 742316"/>
              <a:gd name="connsiteY459" fmla="*/ 138950 h 243799"/>
              <a:gd name="connsiteX460" fmla="*/ 365581 w 742316"/>
              <a:gd name="connsiteY460" fmla="*/ 139113 h 243799"/>
              <a:gd name="connsiteX461" fmla="*/ 366333 w 742316"/>
              <a:gd name="connsiteY461" fmla="*/ 140435 h 243799"/>
              <a:gd name="connsiteX462" fmla="*/ 369201 w 742316"/>
              <a:gd name="connsiteY462" fmla="*/ 139259 h 243799"/>
              <a:gd name="connsiteX463" fmla="*/ 375247 w 742316"/>
              <a:gd name="connsiteY463" fmla="*/ 139501 h 243799"/>
              <a:gd name="connsiteX464" fmla="*/ 377754 w 742316"/>
              <a:gd name="connsiteY464" fmla="*/ 144927 h 243799"/>
              <a:gd name="connsiteX465" fmla="*/ 377754 w 742316"/>
              <a:gd name="connsiteY465" fmla="*/ 146352 h 243799"/>
              <a:gd name="connsiteX466" fmla="*/ 377754 w 742316"/>
              <a:gd name="connsiteY466" fmla="*/ 150184 h 243799"/>
              <a:gd name="connsiteX467" fmla="*/ 376109 w 742316"/>
              <a:gd name="connsiteY467" fmla="*/ 146352 h 243799"/>
              <a:gd name="connsiteX468" fmla="*/ 374745 w 742316"/>
              <a:gd name="connsiteY468" fmla="*/ 143175 h 243799"/>
              <a:gd name="connsiteX469" fmla="*/ 363511 w 742316"/>
              <a:gd name="connsiteY469" fmla="*/ 143175 h 243799"/>
              <a:gd name="connsiteX470" fmla="*/ 361505 w 742316"/>
              <a:gd name="connsiteY470" fmla="*/ 143175 h 243799"/>
              <a:gd name="connsiteX471" fmla="*/ 524639 w 742316"/>
              <a:gd name="connsiteY471" fmla="*/ 138395 h 243799"/>
              <a:gd name="connsiteX472" fmla="*/ 527426 w 742316"/>
              <a:gd name="connsiteY472" fmla="*/ 138395 h 243799"/>
              <a:gd name="connsiteX473" fmla="*/ 528037 w 742316"/>
              <a:gd name="connsiteY473" fmla="*/ 140092 h 243799"/>
              <a:gd name="connsiteX474" fmla="*/ 516106 w 742316"/>
              <a:gd name="connsiteY474" fmla="*/ 139161 h 243799"/>
              <a:gd name="connsiteX475" fmla="*/ 563731 w 742316"/>
              <a:gd name="connsiteY475" fmla="*/ 137681 h 243799"/>
              <a:gd name="connsiteX476" fmla="*/ 565672 w 742316"/>
              <a:gd name="connsiteY476" fmla="*/ 137681 h 243799"/>
              <a:gd name="connsiteX477" fmla="*/ 572117 w 742316"/>
              <a:gd name="connsiteY477" fmla="*/ 138904 h 243799"/>
              <a:gd name="connsiteX478" fmla="*/ 572117 w 742316"/>
              <a:gd name="connsiteY478" fmla="*/ 142757 h 243799"/>
              <a:gd name="connsiteX479" fmla="*/ 571999 w 742316"/>
              <a:gd name="connsiteY479" fmla="*/ 142757 h 243799"/>
              <a:gd name="connsiteX480" fmla="*/ 572117 w 742316"/>
              <a:gd name="connsiteY480" fmla="*/ 142860 h 243799"/>
              <a:gd name="connsiteX481" fmla="*/ 572117 w 742316"/>
              <a:gd name="connsiteY481" fmla="*/ 145178 h 243799"/>
              <a:gd name="connsiteX482" fmla="*/ 566735 w 742316"/>
              <a:gd name="connsiteY482" fmla="*/ 145178 h 243799"/>
              <a:gd name="connsiteX483" fmla="*/ 561335 w 742316"/>
              <a:gd name="connsiteY483" fmla="*/ 138104 h 243799"/>
              <a:gd name="connsiteX484" fmla="*/ 562297 w 742316"/>
              <a:gd name="connsiteY484" fmla="*/ 138104 h 243799"/>
              <a:gd name="connsiteX485" fmla="*/ 560610 w 742316"/>
              <a:gd name="connsiteY485" fmla="*/ 137681 h 243799"/>
              <a:gd name="connsiteX486" fmla="*/ 561012 w 742316"/>
              <a:gd name="connsiteY486" fmla="*/ 137681 h 243799"/>
              <a:gd name="connsiteX487" fmla="*/ 561335 w 742316"/>
              <a:gd name="connsiteY487" fmla="*/ 138104 h 243799"/>
              <a:gd name="connsiteX488" fmla="*/ 557235 w 742316"/>
              <a:gd name="connsiteY488" fmla="*/ 138104 h 243799"/>
              <a:gd name="connsiteX489" fmla="*/ 560610 w 742316"/>
              <a:gd name="connsiteY489" fmla="*/ 137681 h 243799"/>
              <a:gd name="connsiteX490" fmla="*/ 580436 w 742316"/>
              <a:gd name="connsiteY490" fmla="*/ 137046 h 243799"/>
              <a:gd name="connsiteX491" fmla="*/ 584742 w 742316"/>
              <a:gd name="connsiteY491" fmla="*/ 138697 h 243799"/>
              <a:gd name="connsiteX492" fmla="*/ 584232 w 742316"/>
              <a:gd name="connsiteY492" fmla="*/ 138738 h 243799"/>
              <a:gd name="connsiteX493" fmla="*/ 577664 w 742316"/>
              <a:gd name="connsiteY493" fmla="*/ 137889 h 243799"/>
              <a:gd name="connsiteX494" fmla="*/ 569979 w 742316"/>
              <a:gd name="connsiteY494" fmla="*/ 137046 h 243799"/>
              <a:gd name="connsiteX495" fmla="*/ 571155 w 742316"/>
              <a:gd name="connsiteY495" fmla="*/ 137046 h 243799"/>
              <a:gd name="connsiteX496" fmla="*/ 577664 w 742316"/>
              <a:gd name="connsiteY496" fmla="*/ 137889 h 243799"/>
              <a:gd name="connsiteX497" fmla="*/ 573476 w 742316"/>
              <a:gd name="connsiteY497" fmla="*/ 139161 h 243799"/>
              <a:gd name="connsiteX498" fmla="*/ 572117 w 742316"/>
              <a:gd name="connsiteY498" fmla="*/ 138904 h 243799"/>
              <a:gd name="connsiteX499" fmla="*/ 572117 w 742316"/>
              <a:gd name="connsiteY499" fmla="*/ 138513 h 243799"/>
              <a:gd name="connsiteX500" fmla="*/ 276504 w 742316"/>
              <a:gd name="connsiteY500" fmla="*/ 134931 h 243799"/>
              <a:gd name="connsiteX501" fmla="*/ 276504 w 742316"/>
              <a:gd name="connsiteY501" fmla="*/ 135989 h 243799"/>
              <a:gd name="connsiteX502" fmla="*/ 280089 w 742316"/>
              <a:gd name="connsiteY502" fmla="*/ 134931 h 243799"/>
              <a:gd name="connsiteX503" fmla="*/ 276504 w 742316"/>
              <a:gd name="connsiteY503" fmla="*/ 134931 h 243799"/>
              <a:gd name="connsiteX504" fmla="*/ 649559 w 742316"/>
              <a:gd name="connsiteY504" fmla="*/ 133258 h 243799"/>
              <a:gd name="connsiteX505" fmla="*/ 651671 w 742316"/>
              <a:gd name="connsiteY505" fmla="*/ 134085 h 243799"/>
              <a:gd name="connsiteX506" fmla="*/ 651671 w 742316"/>
              <a:gd name="connsiteY506" fmla="*/ 135088 h 243799"/>
              <a:gd name="connsiteX507" fmla="*/ 649298 w 742316"/>
              <a:gd name="connsiteY507" fmla="*/ 135088 h 243799"/>
              <a:gd name="connsiteX508" fmla="*/ 550064 w 742316"/>
              <a:gd name="connsiteY508" fmla="*/ 132394 h 243799"/>
              <a:gd name="connsiteX509" fmla="*/ 553277 w 742316"/>
              <a:gd name="connsiteY509" fmla="*/ 132394 h 243799"/>
              <a:gd name="connsiteX510" fmla="*/ 554370 w 742316"/>
              <a:gd name="connsiteY510" fmla="*/ 134285 h 243799"/>
              <a:gd name="connsiteX511" fmla="*/ 552766 w 742316"/>
              <a:gd name="connsiteY511" fmla="*/ 142622 h 243799"/>
              <a:gd name="connsiteX512" fmla="*/ 545233 w 742316"/>
              <a:gd name="connsiteY512" fmla="*/ 141802 h 243799"/>
              <a:gd name="connsiteX513" fmla="*/ 540355 w 742316"/>
              <a:gd name="connsiteY513" fmla="*/ 133874 h 243799"/>
              <a:gd name="connsiteX514" fmla="*/ 547533 w 742316"/>
              <a:gd name="connsiteY514" fmla="*/ 133874 h 243799"/>
              <a:gd name="connsiteX515" fmla="*/ 548798 w 742316"/>
              <a:gd name="connsiteY515" fmla="*/ 133874 h 243799"/>
              <a:gd name="connsiteX516" fmla="*/ 550064 w 742316"/>
              <a:gd name="connsiteY516" fmla="*/ 132394 h 243799"/>
              <a:gd name="connsiteX517" fmla="*/ 559744 w 742316"/>
              <a:gd name="connsiteY517" fmla="*/ 131140 h 243799"/>
              <a:gd name="connsiteX518" fmla="*/ 563875 w 742316"/>
              <a:gd name="connsiteY518" fmla="*/ 132859 h 243799"/>
              <a:gd name="connsiteX519" fmla="*/ 569979 w 742316"/>
              <a:gd name="connsiteY519" fmla="*/ 137046 h 243799"/>
              <a:gd name="connsiteX520" fmla="*/ 565883 w 742316"/>
              <a:gd name="connsiteY520" fmla="*/ 137046 h 243799"/>
              <a:gd name="connsiteX521" fmla="*/ 563731 w 742316"/>
              <a:gd name="connsiteY521" fmla="*/ 137681 h 243799"/>
              <a:gd name="connsiteX522" fmla="*/ 561012 w 742316"/>
              <a:gd name="connsiteY522" fmla="*/ 137681 h 243799"/>
              <a:gd name="connsiteX523" fmla="*/ 560511 w 742316"/>
              <a:gd name="connsiteY523" fmla="*/ 137024 h 243799"/>
              <a:gd name="connsiteX524" fmla="*/ 557760 w 742316"/>
              <a:gd name="connsiteY524" fmla="*/ 131678 h 243799"/>
              <a:gd name="connsiteX525" fmla="*/ 586554 w 742316"/>
              <a:gd name="connsiteY525" fmla="*/ 124568 h 243799"/>
              <a:gd name="connsiteX526" fmla="*/ 594145 w 742316"/>
              <a:gd name="connsiteY526" fmla="*/ 124568 h 243799"/>
              <a:gd name="connsiteX527" fmla="*/ 599575 w 742316"/>
              <a:gd name="connsiteY527" fmla="*/ 124568 h 243799"/>
              <a:gd name="connsiteX528" fmla="*/ 599575 w 742316"/>
              <a:gd name="connsiteY528" fmla="*/ 137508 h 243799"/>
              <a:gd name="connsiteX529" fmla="*/ 599468 w 742316"/>
              <a:gd name="connsiteY529" fmla="*/ 137516 h 243799"/>
              <a:gd name="connsiteX530" fmla="*/ 621143 w 742316"/>
              <a:gd name="connsiteY530" fmla="*/ 122453 h 243799"/>
              <a:gd name="connsiteX531" fmla="*/ 628736 w 742316"/>
              <a:gd name="connsiteY531" fmla="*/ 125203 h 243799"/>
              <a:gd name="connsiteX532" fmla="*/ 628736 w 742316"/>
              <a:gd name="connsiteY532" fmla="*/ 124780 h 243799"/>
              <a:gd name="connsiteX533" fmla="*/ 621143 w 742316"/>
              <a:gd name="connsiteY533" fmla="*/ 122453 h 243799"/>
              <a:gd name="connsiteX534" fmla="*/ 550797 w 742316"/>
              <a:gd name="connsiteY534" fmla="*/ 121746 h 243799"/>
              <a:gd name="connsiteX535" fmla="*/ 557301 w 742316"/>
              <a:gd name="connsiteY535" fmla="*/ 122028 h 243799"/>
              <a:gd name="connsiteX536" fmla="*/ 570733 w 742316"/>
              <a:gd name="connsiteY536" fmla="*/ 122663 h 243799"/>
              <a:gd name="connsiteX537" fmla="*/ 561242 w 742316"/>
              <a:gd name="connsiteY537" fmla="*/ 122663 h 243799"/>
              <a:gd name="connsiteX538" fmla="*/ 544368 w 742316"/>
              <a:gd name="connsiteY538" fmla="*/ 121182 h 243799"/>
              <a:gd name="connsiteX539" fmla="*/ 550797 w 742316"/>
              <a:gd name="connsiteY539" fmla="*/ 121746 h 243799"/>
              <a:gd name="connsiteX540" fmla="*/ 542682 w 742316"/>
              <a:gd name="connsiteY540" fmla="*/ 121394 h 243799"/>
              <a:gd name="connsiteX541" fmla="*/ 651612 w 742316"/>
              <a:gd name="connsiteY541" fmla="*/ 118851 h 243799"/>
              <a:gd name="connsiteX542" fmla="*/ 651671 w 742316"/>
              <a:gd name="connsiteY542" fmla="*/ 118905 h 243799"/>
              <a:gd name="connsiteX543" fmla="*/ 651671 w 742316"/>
              <a:gd name="connsiteY543" fmla="*/ 120181 h 243799"/>
              <a:gd name="connsiteX544" fmla="*/ 651443 w 742316"/>
              <a:gd name="connsiteY544" fmla="*/ 120035 h 243799"/>
              <a:gd name="connsiteX545" fmla="*/ 489319 w 742316"/>
              <a:gd name="connsiteY545" fmla="*/ 118435 h 243799"/>
              <a:gd name="connsiteX546" fmla="*/ 490510 w 742316"/>
              <a:gd name="connsiteY546" fmla="*/ 118858 h 243799"/>
              <a:gd name="connsiteX547" fmla="*/ 493951 w 742316"/>
              <a:gd name="connsiteY547" fmla="*/ 120080 h 243799"/>
              <a:gd name="connsiteX548" fmla="*/ 492345 w 742316"/>
              <a:gd name="connsiteY548" fmla="*/ 121287 h 243799"/>
              <a:gd name="connsiteX549" fmla="*/ 490595 w 742316"/>
              <a:gd name="connsiteY549" fmla="*/ 119972 h 243799"/>
              <a:gd name="connsiteX550" fmla="*/ 489670 w 742316"/>
              <a:gd name="connsiteY550" fmla="*/ 118858 h 243799"/>
              <a:gd name="connsiteX551" fmla="*/ 391243 w 742316"/>
              <a:gd name="connsiteY551" fmla="*/ 116320 h 243799"/>
              <a:gd name="connsiteX552" fmla="*/ 389556 w 742316"/>
              <a:gd name="connsiteY552" fmla="*/ 117589 h 243799"/>
              <a:gd name="connsiteX553" fmla="*/ 391032 w 742316"/>
              <a:gd name="connsiteY553" fmla="*/ 119492 h 243799"/>
              <a:gd name="connsiteX554" fmla="*/ 393985 w 742316"/>
              <a:gd name="connsiteY554" fmla="*/ 119492 h 243799"/>
              <a:gd name="connsiteX555" fmla="*/ 399680 w 742316"/>
              <a:gd name="connsiteY555" fmla="*/ 117801 h 243799"/>
              <a:gd name="connsiteX556" fmla="*/ 399890 w 742316"/>
              <a:gd name="connsiteY556" fmla="*/ 117801 h 243799"/>
              <a:gd name="connsiteX557" fmla="*/ 391243 w 742316"/>
              <a:gd name="connsiteY557" fmla="*/ 116320 h 243799"/>
              <a:gd name="connsiteX558" fmla="*/ 484047 w 742316"/>
              <a:gd name="connsiteY558" fmla="*/ 115051 h 243799"/>
              <a:gd name="connsiteX559" fmla="*/ 489113 w 742316"/>
              <a:gd name="connsiteY559" fmla="*/ 118858 h 243799"/>
              <a:gd name="connsiteX560" fmla="*/ 490595 w 742316"/>
              <a:gd name="connsiteY560" fmla="*/ 119972 h 243799"/>
              <a:gd name="connsiteX561" fmla="*/ 495103 w 742316"/>
              <a:gd name="connsiteY561" fmla="*/ 125403 h 243799"/>
              <a:gd name="connsiteX562" fmla="*/ 500389 w 742316"/>
              <a:gd name="connsiteY562" fmla="*/ 130497 h 243799"/>
              <a:gd name="connsiteX563" fmla="*/ 502961 w 742316"/>
              <a:gd name="connsiteY563" fmla="*/ 132976 h 243799"/>
              <a:gd name="connsiteX564" fmla="*/ 505927 w 742316"/>
              <a:gd name="connsiteY564" fmla="*/ 132976 h 243799"/>
              <a:gd name="connsiteX565" fmla="*/ 505273 w 742316"/>
              <a:gd name="connsiteY565" fmla="*/ 130839 h 243799"/>
              <a:gd name="connsiteX566" fmla="*/ 502961 w 742316"/>
              <a:gd name="connsiteY566" fmla="*/ 123281 h 243799"/>
              <a:gd name="connsiteX567" fmla="*/ 493951 w 742316"/>
              <a:gd name="connsiteY567" fmla="*/ 120080 h 243799"/>
              <a:gd name="connsiteX568" fmla="*/ 500643 w 742316"/>
              <a:gd name="connsiteY568" fmla="*/ 115051 h 243799"/>
              <a:gd name="connsiteX569" fmla="*/ 470548 w 742316"/>
              <a:gd name="connsiteY569" fmla="*/ 114205 h 243799"/>
              <a:gd name="connsiteX570" fmla="*/ 477170 w 742316"/>
              <a:gd name="connsiteY570" fmla="*/ 126693 h 243799"/>
              <a:gd name="connsiteX571" fmla="*/ 478531 w 742316"/>
              <a:gd name="connsiteY571" fmla="*/ 118858 h 243799"/>
              <a:gd name="connsiteX572" fmla="*/ 479340 w 742316"/>
              <a:gd name="connsiteY572" fmla="*/ 114205 h 243799"/>
              <a:gd name="connsiteX573" fmla="*/ 472013 w 742316"/>
              <a:gd name="connsiteY573" fmla="*/ 114205 h 243799"/>
              <a:gd name="connsiteX574" fmla="*/ 653253 w 742316"/>
              <a:gd name="connsiteY574" fmla="*/ 111492 h 243799"/>
              <a:gd name="connsiteX575" fmla="*/ 655647 w 742316"/>
              <a:gd name="connsiteY575" fmla="*/ 112676 h 243799"/>
              <a:gd name="connsiteX576" fmla="*/ 656972 w 742316"/>
              <a:gd name="connsiteY576" fmla="*/ 118546 h 243799"/>
              <a:gd name="connsiteX577" fmla="*/ 654969 w 742316"/>
              <a:gd name="connsiteY577" fmla="*/ 121899 h 243799"/>
              <a:gd name="connsiteX578" fmla="*/ 651671 w 742316"/>
              <a:gd name="connsiteY578" fmla="*/ 118905 h 243799"/>
              <a:gd name="connsiteX579" fmla="*/ 651671 w 742316"/>
              <a:gd name="connsiteY579" fmla="*/ 118435 h 243799"/>
              <a:gd name="connsiteX580" fmla="*/ 651612 w 742316"/>
              <a:gd name="connsiteY580" fmla="*/ 118851 h 243799"/>
              <a:gd name="connsiteX581" fmla="*/ 646664 w 742316"/>
              <a:gd name="connsiteY581" fmla="*/ 114358 h 243799"/>
              <a:gd name="connsiteX582" fmla="*/ 536987 w 742316"/>
              <a:gd name="connsiteY582" fmla="*/ 110187 h 243799"/>
              <a:gd name="connsiteX583" fmla="*/ 535859 w 742316"/>
              <a:gd name="connsiteY583" fmla="*/ 110537 h 243799"/>
              <a:gd name="connsiteX584" fmla="*/ 535510 w 742316"/>
              <a:gd name="connsiteY584" fmla="*/ 111667 h 243799"/>
              <a:gd name="connsiteX585" fmla="*/ 536987 w 742316"/>
              <a:gd name="connsiteY585" fmla="*/ 112936 h 243799"/>
              <a:gd name="connsiteX586" fmla="*/ 538674 w 742316"/>
              <a:gd name="connsiteY586" fmla="*/ 112936 h 243799"/>
              <a:gd name="connsiteX587" fmla="*/ 545634 w 742316"/>
              <a:gd name="connsiteY587" fmla="*/ 111879 h 243799"/>
              <a:gd name="connsiteX588" fmla="*/ 553227 w 742316"/>
              <a:gd name="connsiteY588" fmla="*/ 111667 h 243799"/>
              <a:gd name="connsiteX589" fmla="*/ 542260 w 742316"/>
              <a:gd name="connsiteY589" fmla="*/ 110187 h 243799"/>
              <a:gd name="connsiteX590" fmla="*/ 536987 w 742316"/>
              <a:gd name="connsiteY590" fmla="*/ 110187 h 243799"/>
              <a:gd name="connsiteX591" fmla="*/ 466417 w 742316"/>
              <a:gd name="connsiteY591" fmla="*/ 107439 h 243799"/>
              <a:gd name="connsiteX592" fmla="*/ 469092 w 742316"/>
              <a:gd name="connsiteY592" fmla="*/ 107439 h 243799"/>
              <a:gd name="connsiteX593" fmla="*/ 466119 w 742316"/>
              <a:gd name="connsiteY593" fmla="*/ 109211 h 243799"/>
              <a:gd name="connsiteX594" fmla="*/ 641227 w 742316"/>
              <a:gd name="connsiteY594" fmla="*/ 105542 h 243799"/>
              <a:gd name="connsiteX595" fmla="*/ 641227 w 742316"/>
              <a:gd name="connsiteY595" fmla="*/ 111487 h 243799"/>
              <a:gd name="connsiteX596" fmla="*/ 647960 w 742316"/>
              <a:gd name="connsiteY596" fmla="*/ 117802 h 243799"/>
              <a:gd name="connsiteX597" fmla="*/ 651443 w 742316"/>
              <a:gd name="connsiteY597" fmla="*/ 120035 h 243799"/>
              <a:gd name="connsiteX598" fmla="*/ 649559 w 742316"/>
              <a:gd name="connsiteY598" fmla="*/ 133258 h 243799"/>
              <a:gd name="connsiteX599" fmla="*/ 645188 w 742316"/>
              <a:gd name="connsiteY599" fmla="*/ 131548 h 243799"/>
              <a:gd name="connsiteX600" fmla="*/ 643079 w 742316"/>
              <a:gd name="connsiteY600" fmla="*/ 128798 h 243799"/>
              <a:gd name="connsiteX601" fmla="*/ 638438 w 742316"/>
              <a:gd name="connsiteY601" fmla="*/ 127529 h 243799"/>
              <a:gd name="connsiteX602" fmla="*/ 628525 w 742316"/>
              <a:gd name="connsiteY602" fmla="*/ 129856 h 243799"/>
              <a:gd name="connsiteX603" fmla="*/ 621776 w 742316"/>
              <a:gd name="connsiteY603" fmla="*/ 129856 h 243799"/>
              <a:gd name="connsiteX604" fmla="*/ 619666 w 742316"/>
              <a:gd name="connsiteY604" fmla="*/ 129856 h 243799"/>
              <a:gd name="connsiteX605" fmla="*/ 616714 w 742316"/>
              <a:gd name="connsiteY605" fmla="*/ 129856 h 243799"/>
              <a:gd name="connsiteX606" fmla="*/ 609332 w 742316"/>
              <a:gd name="connsiteY606" fmla="*/ 131971 h 243799"/>
              <a:gd name="connsiteX607" fmla="*/ 607606 w 742316"/>
              <a:gd name="connsiteY607" fmla="*/ 126617 h 243799"/>
              <a:gd name="connsiteX608" fmla="*/ 612284 w 742316"/>
              <a:gd name="connsiteY608" fmla="*/ 123511 h 243799"/>
              <a:gd name="connsiteX609" fmla="*/ 614815 w 742316"/>
              <a:gd name="connsiteY609" fmla="*/ 121396 h 243799"/>
              <a:gd name="connsiteX610" fmla="*/ 612284 w 742316"/>
              <a:gd name="connsiteY610" fmla="*/ 117801 h 243799"/>
              <a:gd name="connsiteX611" fmla="*/ 606590 w 742316"/>
              <a:gd name="connsiteY611" fmla="*/ 117801 h 243799"/>
              <a:gd name="connsiteX612" fmla="*/ 600473 w 742316"/>
              <a:gd name="connsiteY612" fmla="*/ 115686 h 243799"/>
              <a:gd name="connsiteX613" fmla="*/ 597098 w 742316"/>
              <a:gd name="connsiteY613" fmla="*/ 115686 h 243799"/>
              <a:gd name="connsiteX614" fmla="*/ 589505 w 742316"/>
              <a:gd name="connsiteY614" fmla="*/ 115686 h 243799"/>
              <a:gd name="connsiteX615" fmla="*/ 595622 w 742316"/>
              <a:gd name="connsiteY615" fmla="*/ 120761 h 243799"/>
              <a:gd name="connsiteX616" fmla="*/ 606801 w 742316"/>
              <a:gd name="connsiteY616" fmla="*/ 120761 h 243799"/>
              <a:gd name="connsiteX617" fmla="*/ 608488 w 742316"/>
              <a:gd name="connsiteY617" fmla="*/ 120761 h 243799"/>
              <a:gd name="connsiteX618" fmla="*/ 607011 w 742316"/>
              <a:gd name="connsiteY618" fmla="*/ 122665 h 243799"/>
              <a:gd name="connsiteX619" fmla="*/ 604059 w 742316"/>
              <a:gd name="connsiteY619" fmla="*/ 124568 h 243799"/>
              <a:gd name="connsiteX620" fmla="*/ 600684 w 742316"/>
              <a:gd name="connsiteY620" fmla="*/ 124568 h 243799"/>
              <a:gd name="connsiteX621" fmla="*/ 599575 w 742316"/>
              <a:gd name="connsiteY621" fmla="*/ 124568 h 243799"/>
              <a:gd name="connsiteX622" fmla="*/ 599575 w 742316"/>
              <a:gd name="connsiteY622" fmla="*/ 120971 h 243799"/>
              <a:gd name="connsiteX623" fmla="*/ 582967 w 742316"/>
              <a:gd name="connsiteY623" fmla="*/ 120971 h 243799"/>
              <a:gd name="connsiteX624" fmla="*/ 586554 w 742316"/>
              <a:gd name="connsiteY624" fmla="*/ 124568 h 243799"/>
              <a:gd name="connsiteX625" fmla="*/ 582123 w 742316"/>
              <a:gd name="connsiteY625" fmla="*/ 124568 h 243799"/>
              <a:gd name="connsiteX626" fmla="*/ 579381 w 742316"/>
              <a:gd name="connsiteY626" fmla="*/ 121819 h 243799"/>
              <a:gd name="connsiteX627" fmla="*/ 575796 w 742316"/>
              <a:gd name="connsiteY627" fmla="*/ 118858 h 243799"/>
              <a:gd name="connsiteX628" fmla="*/ 573054 w 742316"/>
              <a:gd name="connsiteY628" fmla="*/ 118858 h 243799"/>
              <a:gd name="connsiteX629" fmla="*/ 540572 w 742316"/>
              <a:gd name="connsiteY629" fmla="*/ 118858 h 243799"/>
              <a:gd name="connsiteX630" fmla="*/ 538041 w 742316"/>
              <a:gd name="connsiteY630" fmla="*/ 120338 h 243799"/>
              <a:gd name="connsiteX631" fmla="*/ 535299 w 742316"/>
              <a:gd name="connsiteY631" fmla="*/ 122242 h 243799"/>
              <a:gd name="connsiteX632" fmla="*/ 523699 w 742316"/>
              <a:gd name="connsiteY632" fmla="*/ 122242 h 243799"/>
              <a:gd name="connsiteX633" fmla="*/ 520957 w 742316"/>
              <a:gd name="connsiteY633" fmla="*/ 122242 h 243799"/>
              <a:gd name="connsiteX634" fmla="*/ 529183 w 742316"/>
              <a:gd name="connsiteY634" fmla="*/ 123722 h 243799"/>
              <a:gd name="connsiteX635" fmla="*/ 548798 w 742316"/>
              <a:gd name="connsiteY635" fmla="*/ 123722 h 243799"/>
              <a:gd name="connsiteX636" fmla="*/ 551329 w 742316"/>
              <a:gd name="connsiteY636" fmla="*/ 123722 h 243799"/>
              <a:gd name="connsiteX637" fmla="*/ 560610 w 742316"/>
              <a:gd name="connsiteY637" fmla="*/ 126049 h 243799"/>
              <a:gd name="connsiteX638" fmla="*/ 579381 w 742316"/>
              <a:gd name="connsiteY638" fmla="*/ 127741 h 243799"/>
              <a:gd name="connsiteX639" fmla="*/ 582123 w 742316"/>
              <a:gd name="connsiteY639" fmla="*/ 127741 h 243799"/>
              <a:gd name="connsiteX640" fmla="*/ 572421 w 742316"/>
              <a:gd name="connsiteY640" fmla="*/ 129644 h 243799"/>
              <a:gd name="connsiteX641" fmla="*/ 565250 w 742316"/>
              <a:gd name="connsiteY641" fmla="*/ 129644 h 243799"/>
              <a:gd name="connsiteX642" fmla="*/ 559744 w 742316"/>
              <a:gd name="connsiteY642" fmla="*/ 131140 h 243799"/>
              <a:gd name="connsiteX643" fmla="*/ 556866 w 742316"/>
              <a:gd name="connsiteY643" fmla="*/ 129942 h 243799"/>
              <a:gd name="connsiteX644" fmla="*/ 557760 w 742316"/>
              <a:gd name="connsiteY644" fmla="*/ 131678 h 243799"/>
              <a:gd name="connsiteX645" fmla="*/ 555126 w 742316"/>
              <a:gd name="connsiteY645" fmla="*/ 132394 h 243799"/>
              <a:gd name="connsiteX646" fmla="*/ 553277 w 742316"/>
              <a:gd name="connsiteY646" fmla="*/ 132394 h 243799"/>
              <a:gd name="connsiteX647" fmla="*/ 551962 w 742316"/>
              <a:gd name="connsiteY647" fmla="*/ 130117 h 243799"/>
              <a:gd name="connsiteX648" fmla="*/ 538043 w 742316"/>
              <a:gd name="connsiteY648" fmla="*/ 130117 h 243799"/>
              <a:gd name="connsiteX649" fmla="*/ 540355 w 742316"/>
              <a:gd name="connsiteY649" fmla="*/ 133874 h 243799"/>
              <a:gd name="connsiteX650" fmla="*/ 531925 w 742316"/>
              <a:gd name="connsiteY650" fmla="*/ 133874 h 243799"/>
              <a:gd name="connsiteX651" fmla="*/ 530237 w 742316"/>
              <a:gd name="connsiteY651" fmla="*/ 133874 h 243799"/>
              <a:gd name="connsiteX652" fmla="*/ 530237 w 742316"/>
              <a:gd name="connsiteY652" fmla="*/ 135989 h 243799"/>
              <a:gd name="connsiteX653" fmla="*/ 530237 w 742316"/>
              <a:gd name="connsiteY653" fmla="*/ 137892 h 243799"/>
              <a:gd name="connsiteX654" fmla="*/ 524639 w 742316"/>
              <a:gd name="connsiteY654" fmla="*/ 138395 h 243799"/>
              <a:gd name="connsiteX655" fmla="*/ 514668 w 742316"/>
              <a:gd name="connsiteY655" fmla="*/ 138395 h 243799"/>
              <a:gd name="connsiteX656" fmla="*/ 514273 w 742316"/>
              <a:gd name="connsiteY656" fmla="*/ 140642 h 243799"/>
              <a:gd name="connsiteX657" fmla="*/ 512731 w 742316"/>
              <a:gd name="connsiteY657" fmla="*/ 140642 h 243799"/>
              <a:gd name="connsiteX658" fmla="*/ 499022 w 742316"/>
              <a:gd name="connsiteY658" fmla="*/ 140642 h 243799"/>
              <a:gd name="connsiteX659" fmla="*/ 492483 w 742316"/>
              <a:gd name="connsiteY659" fmla="*/ 140642 h 243799"/>
              <a:gd name="connsiteX660" fmla="*/ 488054 w 742316"/>
              <a:gd name="connsiteY660" fmla="*/ 140642 h 243799"/>
              <a:gd name="connsiteX661" fmla="*/ 482933 w 742316"/>
              <a:gd name="connsiteY661" fmla="*/ 140642 h 243799"/>
              <a:gd name="connsiteX662" fmla="*/ 454773 w 742316"/>
              <a:gd name="connsiteY662" fmla="*/ 140642 h 243799"/>
              <a:gd name="connsiteX663" fmla="*/ 451471 w 742316"/>
              <a:gd name="connsiteY663" fmla="*/ 138712 h 243799"/>
              <a:gd name="connsiteX664" fmla="*/ 450220 w 742316"/>
              <a:gd name="connsiteY664" fmla="*/ 140642 h 243799"/>
              <a:gd name="connsiteX665" fmla="*/ 424779 w 742316"/>
              <a:gd name="connsiteY665" fmla="*/ 140642 h 243799"/>
              <a:gd name="connsiteX666" fmla="*/ 413718 w 742316"/>
              <a:gd name="connsiteY666" fmla="*/ 140740 h 243799"/>
              <a:gd name="connsiteX667" fmla="*/ 412903 w 742316"/>
              <a:gd name="connsiteY667" fmla="*/ 134931 h 243799"/>
              <a:gd name="connsiteX668" fmla="*/ 402524 w 742316"/>
              <a:gd name="connsiteY668" fmla="*/ 134931 h 243799"/>
              <a:gd name="connsiteX669" fmla="*/ 400812 w 742316"/>
              <a:gd name="connsiteY669" fmla="*/ 140526 h 243799"/>
              <a:gd name="connsiteX670" fmla="*/ 375247 w 742316"/>
              <a:gd name="connsiteY670" fmla="*/ 139501 h 243799"/>
              <a:gd name="connsiteX671" fmla="*/ 374095 w 742316"/>
              <a:gd name="connsiteY671" fmla="*/ 137010 h 243799"/>
              <a:gd name="connsiteX672" fmla="*/ 370332 w 742316"/>
              <a:gd name="connsiteY672" fmla="*/ 138795 h 243799"/>
              <a:gd name="connsiteX673" fmla="*/ 369201 w 742316"/>
              <a:gd name="connsiteY673" fmla="*/ 139259 h 243799"/>
              <a:gd name="connsiteX674" fmla="*/ 365581 w 742316"/>
              <a:gd name="connsiteY674" fmla="*/ 139113 h 243799"/>
              <a:gd name="connsiteX675" fmla="*/ 362409 w 742316"/>
              <a:gd name="connsiteY675" fmla="*/ 133538 h 243799"/>
              <a:gd name="connsiteX676" fmla="*/ 361505 w 742316"/>
              <a:gd name="connsiteY676" fmla="*/ 133538 h 243799"/>
              <a:gd name="connsiteX677" fmla="*/ 361505 w 742316"/>
              <a:gd name="connsiteY677" fmla="*/ 138950 h 243799"/>
              <a:gd name="connsiteX678" fmla="*/ 361503 w 742316"/>
              <a:gd name="connsiteY678" fmla="*/ 138950 h 243799"/>
              <a:gd name="connsiteX679" fmla="*/ 350958 w 742316"/>
              <a:gd name="connsiteY679" fmla="*/ 138950 h 243799"/>
              <a:gd name="connsiteX680" fmla="*/ 342943 w 742316"/>
              <a:gd name="connsiteY680" fmla="*/ 138950 h 243799"/>
              <a:gd name="connsiteX681" fmla="*/ 335350 w 742316"/>
              <a:gd name="connsiteY681" fmla="*/ 138950 h 243799"/>
              <a:gd name="connsiteX682" fmla="*/ 341888 w 742316"/>
              <a:gd name="connsiteY682" fmla="*/ 140430 h 243799"/>
              <a:gd name="connsiteX683" fmla="*/ 349481 w 742316"/>
              <a:gd name="connsiteY683" fmla="*/ 141699 h 243799"/>
              <a:gd name="connsiteX684" fmla="*/ 332397 w 742316"/>
              <a:gd name="connsiteY684" fmla="*/ 141699 h 243799"/>
              <a:gd name="connsiteX685" fmla="*/ 332784 w 742316"/>
              <a:gd name="connsiteY685" fmla="*/ 141911 h 243799"/>
              <a:gd name="connsiteX686" fmla="*/ 334717 w 742316"/>
              <a:gd name="connsiteY686" fmla="*/ 142968 h 243799"/>
              <a:gd name="connsiteX687" fmla="*/ 327124 w 742316"/>
              <a:gd name="connsiteY687" fmla="*/ 142968 h 243799"/>
              <a:gd name="connsiteX688" fmla="*/ 309407 w 742316"/>
              <a:gd name="connsiteY688" fmla="*/ 142968 h 243799"/>
              <a:gd name="connsiteX689" fmla="*/ 299494 w 742316"/>
              <a:gd name="connsiteY689" fmla="*/ 142968 h 243799"/>
              <a:gd name="connsiteX690" fmla="*/ 297719 w 742316"/>
              <a:gd name="connsiteY690" fmla="*/ 142968 h 243799"/>
              <a:gd name="connsiteX691" fmla="*/ 295961 w 742316"/>
              <a:gd name="connsiteY691" fmla="*/ 139586 h 243799"/>
              <a:gd name="connsiteX692" fmla="*/ 297310 w 742316"/>
              <a:gd name="connsiteY692" fmla="*/ 142968 h 243799"/>
              <a:gd name="connsiteX693" fmla="*/ 295064 w 742316"/>
              <a:gd name="connsiteY693" fmla="*/ 142968 h 243799"/>
              <a:gd name="connsiteX694" fmla="*/ 290846 w 742316"/>
              <a:gd name="connsiteY694" fmla="*/ 142968 h 243799"/>
              <a:gd name="connsiteX695" fmla="*/ 290846 w 742316"/>
              <a:gd name="connsiteY695" fmla="*/ 145506 h 243799"/>
              <a:gd name="connsiteX696" fmla="*/ 294010 w 742316"/>
              <a:gd name="connsiteY696" fmla="*/ 146775 h 243799"/>
              <a:gd name="connsiteX697" fmla="*/ 295908 w 742316"/>
              <a:gd name="connsiteY697" fmla="*/ 146775 h 243799"/>
              <a:gd name="connsiteX698" fmla="*/ 298905 w 742316"/>
              <a:gd name="connsiteY698" fmla="*/ 146968 h 243799"/>
              <a:gd name="connsiteX699" fmla="*/ 302603 w 742316"/>
              <a:gd name="connsiteY699" fmla="*/ 156239 h 243799"/>
              <a:gd name="connsiteX700" fmla="*/ 285995 w 742316"/>
              <a:gd name="connsiteY700" fmla="*/ 156239 h 243799"/>
              <a:gd name="connsiteX701" fmla="*/ 302603 w 742316"/>
              <a:gd name="connsiteY701" fmla="*/ 156239 h 243799"/>
              <a:gd name="connsiteX702" fmla="*/ 300424 w 742316"/>
              <a:gd name="connsiteY702" fmla="*/ 148172 h 243799"/>
              <a:gd name="connsiteX703" fmla="*/ 299828 w 742316"/>
              <a:gd name="connsiteY703" fmla="*/ 147027 h 243799"/>
              <a:gd name="connsiteX704" fmla="*/ 328811 w 742316"/>
              <a:gd name="connsiteY704" fmla="*/ 148890 h 243799"/>
              <a:gd name="connsiteX705" fmla="*/ 343997 w 742316"/>
              <a:gd name="connsiteY705" fmla="*/ 148890 h 243799"/>
              <a:gd name="connsiteX706" fmla="*/ 360660 w 742316"/>
              <a:gd name="connsiteY706" fmla="*/ 150159 h 243799"/>
              <a:gd name="connsiteX707" fmla="*/ 363581 w 742316"/>
              <a:gd name="connsiteY707" fmla="*/ 150335 h 243799"/>
              <a:gd name="connsiteX708" fmla="*/ 361083 w 742316"/>
              <a:gd name="connsiteY708" fmla="*/ 149738 h 243799"/>
              <a:gd name="connsiteX709" fmla="*/ 375003 w 742316"/>
              <a:gd name="connsiteY709" fmla="*/ 149738 h 243799"/>
              <a:gd name="connsiteX710" fmla="*/ 376268 w 742316"/>
              <a:gd name="connsiteY710" fmla="*/ 150796 h 243799"/>
              <a:gd name="connsiteX711" fmla="*/ 375003 w 742316"/>
              <a:gd name="connsiteY711" fmla="*/ 150796 h 243799"/>
              <a:gd name="connsiteX712" fmla="*/ 371243 w 742316"/>
              <a:gd name="connsiteY712" fmla="*/ 150796 h 243799"/>
              <a:gd name="connsiteX713" fmla="*/ 381752 w 742316"/>
              <a:gd name="connsiteY713" fmla="*/ 151428 h 243799"/>
              <a:gd name="connsiteX714" fmla="*/ 381949 w 742316"/>
              <a:gd name="connsiteY714" fmla="*/ 151428 h 243799"/>
              <a:gd name="connsiteX715" fmla="*/ 381951 w 742316"/>
              <a:gd name="connsiteY715" fmla="*/ 151427 h 243799"/>
              <a:gd name="connsiteX716" fmla="*/ 392735 w 742316"/>
              <a:gd name="connsiteY716" fmla="*/ 151427 h 243799"/>
              <a:gd name="connsiteX717" fmla="*/ 392748 w 742316"/>
              <a:gd name="connsiteY717" fmla="*/ 151428 h 243799"/>
              <a:gd name="connsiteX718" fmla="*/ 414647 w 742316"/>
              <a:gd name="connsiteY718" fmla="*/ 151428 h 243799"/>
              <a:gd name="connsiteX719" fmla="*/ 414650 w 742316"/>
              <a:gd name="connsiteY719" fmla="*/ 151427 h 243799"/>
              <a:gd name="connsiteX720" fmla="*/ 419997 w 742316"/>
              <a:gd name="connsiteY720" fmla="*/ 149513 h 243799"/>
              <a:gd name="connsiteX721" fmla="*/ 421190 w 742316"/>
              <a:gd name="connsiteY721" fmla="*/ 150159 h 243799"/>
              <a:gd name="connsiteX722" fmla="*/ 440817 w 742316"/>
              <a:gd name="connsiteY722" fmla="*/ 151017 h 243799"/>
              <a:gd name="connsiteX723" fmla="*/ 444821 w 742316"/>
              <a:gd name="connsiteY723" fmla="*/ 151165 h 243799"/>
              <a:gd name="connsiteX724" fmla="*/ 445773 w 742316"/>
              <a:gd name="connsiteY724" fmla="*/ 148552 h 243799"/>
              <a:gd name="connsiteX725" fmla="*/ 443551 w 742316"/>
              <a:gd name="connsiteY725" fmla="*/ 148889 h 243799"/>
              <a:gd name="connsiteX726" fmla="*/ 443551 w 742316"/>
              <a:gd name="connsiteY726" fmla="*/ 147832 h 243799"/>
              <a:gd name="connsiteX727" fmla="*/ 446035 w 742316"/>
              <a:gd name="connsiteY727" fmla="*/ 147832 h 243799"/>
              <a:gd name="connsiteX728" fmla="*/ 446643 w 742316"/>
              <a:gd name="connsiteY728" fmla="*/ 146162 h 243799"/>
              <a:gd name="connsiteX729" fmla="*/ 450220 w 742316"/>
              <a:gd name="connsiteY729" fmla="*/ 140642 h 243799"/>
              <a:gd name="connsiteX730" fmla="*/ 454773 w 742316"/>
              <a:gd name="connsiteY730" fmla="*/ 140642 h 243799"/>
              <a:gd name="connsiteX731" fmla="*/ 457250 w 742316"/>
              <a:gd name="connsiteY731" fmla="*/ 142089 h 243799"/>
              <a:gd name="connsiteX732" fmla="*/ 459529 w 742316"/>
              <a:gd name="connsiteY732" fmla="*/ 148273 h 243799"/>
              <a:gd name="connsiteX733" fmla="*/ 459580 w 742316"/>
              <a:gd name="connsiteY733" fmla="*/ 148678 h 243799"/>
              <a:gd name="connsiteX734" fmla="*/ 459968 w 742316"/>
              <a:gd name="connsiteY734" fmla="*/ 151724 h 243799"/>
              <a:gd name="connsiteX735" fmla="*/ 463368 w 742316"/>
              <a:gd name="connsiteY735" fmla="*/ 151850 h 243799"/>
              <a:gd name="connsiteX736" fmla="*/ 489527 w 742316"/>
              <a:gd name="connsiteY736" fmla="*/ 153119 h 243799"/>
              <a:gd name="connsiteX737" fmla="*/ 506419 w 742316"/>
              <a:gd name="connsiteY737" fmla="*/ 153119 h 243799"/>
              <a:gd name="connsiteX738" fmla="*/ 501131 w 742316"/>
              <a:gd name="connsiteY738" fmla="*/ 146504 h 243799"/>
              <a:gd name="connsiteX739" fmla="*/ 501131 w 742316"/>
              <a:gd name="connsiteY739" fmla="*/ 142755 h 243799"/>
              <a:gd name="connsiteX740" fmla="*/ 514460 w 742316"/>
              <a:gd name="connsiteY740" fmla="*/ 148139 h 243799"/>
              <a:gd name="connsiteX741" fmla="*/ 514668 w 742316"/>
              <a:gd name="connsiteY741" fmla="*/ 149323 h 243799"/>
              <a:gd name="connsiteX742" fmla="*/ 516594 w 742316"/>
              <a:gd name="connsiteY742" fmla="*/ 149323 h 243799"/>
              <a:gd name="connsiteX743" fmla="*/ 516594 w 742316"/>
              <a:gd name="connsiteY743" fmla="*/ 153119 h 243799"/>
              <a:gd name="connsiteX744" fmla="*/ 535934 w 742316"/>
              <a:gd name="connsiteY744" fmla="*/ 153119 h 243799"/>
              <a:gd name="connsiteX745" fmla="*/ 528766 w 742316"/>
              <a:gd name="connsiteY745" fmla="*/ 155023 h 243799"/>
              <a:gd name="connsiteX746" fmla="*/ 525166 w 742316"/>
              <a:gd name="connsiteY746" fmla="*/ 155023 h 243799"/>
              <a:gd name="connsiteX747" fmla="*/ 516594 w 742316"/>
              <a:gd name="connsiteY747" fmla="*/ 155023 h 243799"/>
              <a:gd name="connsiteX748" fmla="*/ 516594 w 742316"/>
              <a:gd name="connsiteY748" fmla="*/ 155869 h 243799"/>
              <a:gd name="connsiteX749" fmla="*/ 508617 w 742316"/>
              <a:gd name="connsiteY749" fmla="*/ 155869 h 243799"/>
              <a:gd name="connsiteX750" fmla="*/ 507941 w 742316"/>
              <a:gd name="connsiteY750" fmla="*/ 155023 h 243799"/>
              <a:gd name="connsiteX751" fmla="*/ 499463 w 742316"/>
              <a:gd name="connsiteY751" fmla="*/ 155023 h 243799"/>
              <a:gd name="connsiteX752" fmla="*/ 492544 w 742316"/>
              <a:gd name="connsiteY752" fmla="*/ 155023 h 243799"/>
              <a:gd name="connsiteX753" fmla="*/ 496212 w 742316"/>
              <a:gd name="connsiteY753" fmla="*/ 155319 h 243799"/>
              <a:gd name="connsiteX754" fmla="*/ 503029 w 742316"/>
              <a:gd name="connsiteY754" fmla="*/ 155869 h 243799"/>
              <a:gd name="connsiteX755" fmla="*/ 508617 w 742316"/>
              <a:gd name="connsiteY755" fmla="*/ 155869 h 243799"/>
              <a:gd name="connsiteX756" fmla="*/ 508671 w 742316"/>
              <a:gd name="connsiteY756" fmla="*/ 155937 h 243799"/>
              <a:gd name="connsiteX757" fmla="*/ 516594 w 742316"/>
              <a:gd name="connsiteY757" fmla="*/ 156499 h 243799"/>
              <a:gd name="connsiteX758" fmla="*/ 516594 w 742316"/>
              <a:gd name="connsiteY758" fmla="*/ 155869 h 243799"/>
              <a:gd name="connsiteX759" fmla="*/ 537830 w 742316"/>
              <a:gd name="connsiteY759" fmla="*/ 155869 h 243799"/>
              <a:gd name="connsiteX760" fmla="*/ 546984 w 742316"/>
              <a:gd name="connsiteY760" fmla="*/ 155869 h 243799"/>
              <a:gd name="connsiteX761" fmla="*/ 547743 w 742316"/>
              <a:gd name="connsiteY761" fmla="*/ 155235 h 243799"/>
              <a:gd name="connsiteX762" fmla="*/ 548627 w 742316"/>
              <a:gd name="connsiteY762" fmla="*/ 155869 h 243799"/>
              <a:gd name="connsiteX763" fmla="*/ 558922 w 742316"/>
              <a:gd name="connsiteY763" fmla="*/ 155869 h 243799"/>
              <a:gd name="connsiteX764" fmla="*/ 559061 w 742316"/>
              <a:gd name="connsiteY764" fmla="*/ 155869 h 243799"/>
              <a:gd name="connsiteX765" fmla="*/ 564617 w 742316"/>
              <a:gd name="connsiteY765" fmla="*/ 155869 h 243799"/>
              <a:gd name="connsiteX766" fmla="*/ 579170 w 742316"/>
              <a:gd name="connsiteY766" fmla="*/ 155869 h 243799"/>
              <a:gd name="connsiteX767" fmla="*/ 584654 w 742316"/>
              <a:gd name="connsiteY767" fmla="*/ 154389 h 243799"/>
              <a:gd name="connsiteX768" fmla="*/ 607433 w 742316"/>
              <a:gd name="connsiteY768" fmla="*/ 152485 h 243799"/>
              <a:gd name="connsiteX769" fmla="*/ 613761 w 742316"/>
              <a:gd name="connsiteY769" fmla="*/ 146141 h 243799"/>
              <a:gd name="connsiteX770" fmla="*/ 610386 w 742316"/>
              <a:gd name="connsiteY770" fmla="*/ 142545 h 243799"/>
              <a:gd name="connsiteX771" fmla="*/ 608093 w 742316"/>
              <a:gd name="connsiteY771" fmla="*/ 142545 h 243799"/>
              <a:gd name="connsiteX772" fmla="*/ 608093 w 742316"/>
              <a:gd name="connsiteY772" fmla="*/ 139819 h 243799"/>
              <a:gd name="connsiteX773" fmla="*/ 605969 w 742316"/>
              <a:gd name="connsiteY773" fmla="*/ 139819 h 243799"/>
              <a:gd name="connsiteX774" fmla="*/ 606379 w 742316"/>
              <a:gd name="connsiteY774" fmla="*/ 139161 h 243799"/>
              <a:gd name="connsiteX775" fmla="*/ 604598 w 742316"/>
              <a:gd name="connsiteY775" fmla="*/ 139819 h 243799"/>
              <a:gd name="connsiteX776" fmla="*/ 599123 w 742316"/>
              <a:gd name="connsiteY776" fmla="*/ 139819 h 243799"/>
              <a:gd name="connsiteX777" fmla="*/ 597406 w 742316"/>
              <a:gd name="connsiteY777" fmla="*/ 142345 h 243799"/>
              <a:gd name="connsiteX778" fmla="*/ 589294 w 742316"/>
              <a:gd name="connsiteY778" fmla="*/ 144237 h 243799"/>
              <a:gd name="connsiteX779" fmla="*/ 578959 w 742316"/>
              <a:gd name="connsiteY779" fmla="*/ 144237 h 243799"/>
              <a:gd name="connsiteX780" fmla="*/ 573686 w 742316"/>
              <a:gd name="connsiteY780" fmla="*/ 144237 h 243799"/>
              <a:gd name="connsiteX781" fmla="*/ 572117 w 742316"/>
              <a:gd name="connsiteY781" fmla="*/ 142860 h 243799"/>
              <a:gd name="connsiteX782" fmla="*/ 572117 w 742316"/>
              <a:gd name="connsiteY782" fmla="*/ 142757 h 243799"/>
              <a:gd name="connsiteX783" fmla="*/ 579381 w 742316"/>
              <a:gd name="connsiteY783" fmla="*/ 142757 h 243799"/>
              <a:gd name="connsiteX784" fmla="*/ 584654 w 742316"/>
              <a:gd name="connsiteY784" fmla="*/ 142757 h 243799"/>
              <a:gd name="connsiteX785" fmla="*/ 587607 w 742316"/>
              <a:gd name="connsiteY785" fmla="*/ 139796 h 243799"/>
              <a:gd name="connsiteX786" fmla="*/ 584742 w 742316"/>
              <a:gd name="connsiteY786" fmla="*/ 138697 h 243799"/>
              <a:gd name="connsiteX787" fmla="*/ 599468 w 742316"/>
              <a:gd name="connsiteY787" fmla="*/ 137516 h 243799"/>
              <a:gd name="connsiteX788" fmla="*/ 599575 w 742316"/>
              <a:gd name="connsiteY788" fmla="*/ 137623 h 243799"/>
              <a:gd name="connsiteX789" fmla="*/ 599575 w 742316"/>
              <a:gd name="connsiteY789" fmla="*/ 137508 h 243799"/>
              <a:gd name="connsiteX790" fmla="*/ 600051 w 742316"/>
              <a:gd name="connsiteY790" fmla="*/ 137469 h 243799"/>
              <a:gd name="connsiteX791" fmla="*/ 605746 w 742316"/>
              <a:gd name="connsiteY791" fmla="*/ 137469 h 243799"/>
              <a:gd name="connsiteX792" fmla="*/ 609753 w 742316"/>
              <a:gd name="connsiteY792" fmla="*/ 137469 h 243799"/>
              <a:gd name="connsiteX793" fmla="*/ 609753 w 742316"/>
              <a:gd name="connsiteY793" fmla="*/ 136200 h 243799"/>
              <a:gd name="connsiteX794" fmla="*/ 612284 w 742316"/>
              <a:gd name="connsiteY794" fmla="*/ 136200 h 243799"/>
              <a:gd name="connsiteX795" fmla="*/ 615026 w 742316"/>
              <a:gd name="connsiteY795" fmla="*/ 137469 h 243799"/>
              <a:gd name="connsiteX796" fmla="*/ 618190 w 742316"/>
              <a:gd name="connsiteY796" fmla="*/ 137469 h 243799"/>
              <a:gd name="connsiteX797" fmla="*/ 616292 w 742316"/>
              <a:gd name="connsiteY797" fmla="*/ 135354 h 243799"/>
              <a:gd name="connsiteX798" fmla="*/ 637384 w 742316"/>
              <a:gd name="connsiteY798" fmla="*/ 132605 h 243799"/>
              <a:gd name="connsiteX799" fmla="*/ 642868 w 742316"/>
              <a:gd name="connsiteY799" fmla="*/ 132605 h 243799"/>
              <a:gd name="connsiteX800" fmla="*/ 644133 w 742316"/>
              <a:gd name="connsiteY800" fmla="*/ 134720 h 243799"/>
              <a:gd name="connsiteX801" fmla="*/ 643714 w 742316"/>
              <a:gd name="connsiteY801" fmla="*/ 135088 h 243799"/>
              <a:gd name="connsiteX802" fmla="*/ 642446 w 742316"/>
              <a:gd name="connsiteY802" fmla="*/ 136200 h 243799"/>
              <a:gd name="connsiteX803" fmla="*/ 626205 w 742316"/>
              <a:gd name="connsiteY803" fmla="*/ 136200 h 243799"/>
              <a:gd name="connsiteX804" fmla="*/ 623674 w 742316"/>
              <a:gd name="connsiteY804" fmla="*/ 136200 h 243799"/>
              <a:gd name="connsiteX805" fmla="*/ 618612 w 742316"/>
              <a:gd name="connsiteY805" fmla="*/ 138950 h 243799"/>
              <a:gd name="connsiteX806" fmla="*/ 612284 w 742316"/>
              <a:gd name="connsiteY806" fmla="*/ 140430 h 243799"/>
              <a:gd name="connsiteX807" fmla="*/ 617135 w 742316"/>
              <a:gd name="connsiteY807" fmla="*/ 140430 h 243799"/>
              <a:gd name="connsiteX808" fmla="*/ 630002 w 742316"/>
              <a:gd name="connsiteY808" fmla="*/ 140430 h 243799"/>
              <a:gd name="connsiteX809" fmla="*/ 638228 w 742316"/>
              <a:gd name="connsiteY809" fmla="*/ 140430 h 243799"/>
              <a:gd name="connsiteX810" fmla="*/ 647297 w 742316"/>
              <a:gd name="connsiteY810" fmla="*/ 138315 h 243799"/>
              <a:gd name="connsiteX811" fmla="*/ 648984 w 742316"/>
              <a:gd name="connsiteY811" fmla="*/ 138315 h 243799"/>
              <a:gd name="connsiteX812" fmla="*/ 655101 w 742316"/>
              <a:gd name="connsiteY812" fmla="*/ 136200 h 243799"/>
              <a:gd name="connsiteX813" fmla="*/ 657210 w 742316"/>
              <a:gd name="connsiteY813" fmla="*/ 134931 h 243799"/>
              <a:gd name="connsiteX814" fmla="*/ 653835 w 742316"/>
              <a:gd name="connsiteY814" fmla="*/ 134931 h 243799"/>
              <a:gd name="connsiteX815" fmla="*/ 651671 w 742316"/>
              <a:gd name="connsiteY815" fmla="*/ 134085 h 243799"/>
              <a:gd name="connsiteX816" fmla="*/ 651671 w 742316"/>
              <a:gd name="connsiteY816" fmla="*/ 120181 h 243799"/>
              <a:gd name="connsiteX817" fmla="*/ 654799 w 742316"/>
              <a:gd name="connsiteY817" fmla="*/ 122185 h 243799"/>
              <a:gd name="connsiteX818" fmla="*/ 654969 w 742316"/>
              <a:gd name="connsiteY818" fmla="*/ 121899 h 243799"/>
              <a:gd name="connsiteX819" fmla="*/ 657899 w 742316"/>
              <a:gd name="connsiteY819" fmla="*/ 124560 h 243799"/>
              <a:gd name="connsiteX820" fmla="*/ 663272 w 742316"/>
              <a:gd name="connsiteY820" fmla="*/ 109258 h 243799"/>
              <a:gd name="connsiteX821" fmla="*/ 658388 w 742316"/>
              <a:gd name="connsiteY821" fmla="*/ 109258 h 243799"/>
              <a:gd name="connsiteX822" fmla="*/ 653253 w 742316"/>
              <a:gd name="connsiteY822" fmla="*/ 111492 h 243799"/>
              <a:gd name="connsiteX823" fmla="*/ 556602 w 742316"/>
              <a:gd name="connsiteY823" fmla="*/ 100573 h 243799"/>
              <a:gd name="connsiteX824" fmla="*/ 556602 w 742316"/>
              <a:gd name="connsiteY824" fmla="*/ 103199 h 243799"/>
              <a:gd name="connsiteX825" fmla="*/ 560482 w 742316"/>
              <a:gd name="connsiteY825" fmla="*/ 108455 h 243799"/>
              <a:gd name="connsiteX826" fmla="*/ 563285 w 742316"/>
              <a:gd name="connsiteY826" fmla="*/ 108455 h 243799"/>
              <a:gd name="connsiteX827" fmla="*/ 566478 w 742316"/>
              <a:gd name="connsiteY827" fmla="*/ 113272 h 243799"/>
              <a:gd name="connsiteX828" fmla="*/ 567956 w 742316"/>
              <a:gd name="connsiteY828" fmla="*/ 115051 h 243799"/>
              <a:gd name="connsiteX829" fmla="*/ 569752 w 742316"/>
              <a:gd name="connsiteY829" fmla="*/ 117213 h 243799"/>
              <a:gd name="connsiteX830" fmla="*/ 570816 w 742316"/>
              <a:gd name="connsiteY830" fmla="*/ 115051 h 243799"/>
              <a:gd name="connsiteX831" fmla="*/ 573202 w 742316"/>
              <a:gd name="connsiteY831" fmla="*/ 110205 h 243799"/>
              <a:gd name="connsiteX832" fmla="*/ 570182 w 742316"/>
              <a:gd name="connsiteY832" fmla="*/ 100573 h 243799"/>
              <a:gd name="connsiteX833" fmla="*/ 556602 w 742316"/>
              <a:gd name="connsiteY833" fmla="*/ 100573 h 243799"/>
              <a:gd name="connsiteX834" fmla="*/ 602390 w 742316"/>
              <a:gd name="connsiteY834" fmla="*/ 99021 h 243799"/>
              <a:gd name="connsiteX835" fmla="*/ 604110 w 742316"/>
              <a:gd name="connsiteY835" fmla="*/ 102362 h 243799"/>
              <a:gd name="connsiteX836" fmla="*/ 605917 w 742316"/>
              <a:gd name="connsiteY836" fmla="*/ 105869 h 243799"/>
              <a:gd name="connsiteX837" fmla="*/ 611243 w 742316"/>
              <a:gd name="connsiteY837" fmla="*/ 112716 h 243799"/>
              <a:gd name="connsiteX838" fmla="*/ 618989 w 742316"/>
              <a:gd name="connsiteY838" fmla="*/ 112716 h 243799"/>
              <a:gd name="connsiteX839" fmla="*/ 609029 w 742316"/>
              <a:gd name="connsiteY839" fmla="*/ 99021 h 243799"/>
              <a:gd name="connsiteX840" fmla="*/ 602390 w 742316"/>
              <a:gd name="connsiteY840" fmla="*/ 99021 h 243799"/>
              <a:gd name="connsiteX841" fmla="*/ 222987 w 742316"/>
              <a:gd name="connsiteY841" fmla="*/ 96162 h 243799"/>
              <a:gd name="connsiteX842" fmla="*/ 230154 w 742316"/>
              <a:gd name="connsiteY842" fmla="*/ 96357 h 243799"/>
              <a:gd name="connsiteX843" fmla="*/ 231789 w 742316"/>
              <a:gd name="connsiteY843" fmla="*/ 97872 h 243799"/>
              <a:gd name="connsiteX844" fmla="*/ 232987 w 742316"/>
              <a:gd name="connsiteY844" fmla="*/ 99241 h 243799"/>
              <a:gd name="connsiteX845" fmla="*/ 226058 w 742316"/>
              <a:gd name="connsiteY845" fmla="*/ 98850 h 243799"/>
              <a:gd name="connsiteX846" fmla="*/ 623754 w 742316"/>
              <a:gd name="connsiteY846" fmla="*/ 93924 h 243799"/>
              <a:gd name="connsiteX847" fmla="*/ 624202 w 742316"/>
              <a:gd name="connsiteY847" fmla="*/ 94154 h 243799"/>
              <a:gd name="connsiteX848" fmla="*/ 624463 w 742316"/>
              <a:gd name="connsiteY848" fmla="*/ 94873 h 243799"/>
              <a:gd name="connsiteX849" fmla="*/ 621867 w 742316"/>
              <a:gd name="connsiteY849" fmla="*/ 95843 h 243799"/>
              <a:gd name="connsiteX850" fmla="*/ 618972 w 742316"/>
              <a:gd name="connsiteY850" fmla="*/ 95256 h 243799"/>
              <a:gd name="connsiteX851" fmla="*/ 136665 w 742316"/>
              <a:gd name="connsiteY851" fmla="*/ 93267 h 243799"/>
              <a:gd name="connsiteX852" fmla="*/ 148266 w 742316"/>
              <a:gd name="connsiteY852" fmla="*/ 95171 h 243799"/>
              <a:gd name="connsiteX853" fmla="*/ 159866 w 742316"/>
              <a:gd name="connsiteY853" fmla="*/ 94113 h 243799"/>
              <a:gd name="connsiteX854" fmla="*/ 136665 w 742316"/>
              <a:gd name="connsiteY854" fmla="*/ 93267 h 243799"/>
              <a:gd name="connsiteX855" fmla="*/ 619667 w 742316"/>
              <a:gd name="connsiteY855" fmla="*/ 91834 h 243799"/>
              <a:gd name="connsiteX856" fmla="*/ 623793 w 742316"/>
              <a:gd name="connsiteY856" fmla="*/ 93025 h 243799"/>
              <a:gd name="connsiteX857" fmla="*/ 624086 w 742316"/>
              <a:gd name="connsiteY857" fmla="*/ 93832 h 243799"/>
              <a:gd name="connsiteX858" fmla="*/ 623754 w 742316"/>
              <a:gd name="connsiteY858" fmla="*/ 93924 h 243799"/>
              <a:gd name="connsiteX859" fmla="*/ 689058 w 742316"/>
              <a:gd name="connsiteY859" fmla="*/ 91151 h 243799"/>
              <a:gd name="connsiteX860" fmla="*/ 695387 w 742316"/>
              <a:gd name="connsiteY860" fmla="*/ 91151 h 243799"/>
              <a:gd name="connsiteX861" fmla="*/ 697917 w 742316"/>
              <a:gd name="connsiteY861" fmla="*/ 91151 h 243799"/>
              <a:gd name="connsiteX862" fmla="*/ 696229 w 742316"/>
              <a:gd name="connsiteY862" fmla="*/ 93902 h 243799"/>
              <a:gd name="connsiteX863" fmla="*/ 685474 w 742316"/>
              <a:gd name="connsiteY863" fmla="*/ 95170 h 243799"/>
              <a:gd name="connsiteX864" fmla="*/ 675561 w 742316"/>
              <a:gd name="connsiteY864" fmla="*/ 93478 h 243799"/>
              <a:gd name="connsiteX865" fmla="*/ 689058 w 742316"/>
              <a:gd name="connsiteY865" fmla="*/ 91151 h 243799"/>
              <a:gd name="connsiteX866" fmla="*/ 609576 w 742316"/>
              <a:gd name="connsiteY866" fmla="*/ 89148 h 243799"/>
              <a:gd name="connsiteX867" fmla="*/ 611439 w 742316"/>
              <a:gd name="connsiteY867" fmla="*/ 89459 h 243799"/>
              <a:gd name="connsiteX868" fmla="*/ 613869 w 742316"/>
              <a:gd name="connsiteY868" fmla="*/ 90160 h 243799"/>
              <a:gd name="connsiteX869" fmla="*/ 610144 w 742316"/>
              <a:gd name="connsiteY869" fmla="*/ 94706 h 243799"/>
              <a:gd name="connsiteX870" fmla="*/ 608509 w 742316"/>
              <a:gd name="connsiteY870" fmla="*/ 92697 h 243799"/>
              <a:gd name="connsiteX871" fmla="*/ 615675 w 742316"/>
              <a:gd name="connsiteY871" fmla="*/ 87469 h 243799"/>
              <a:gd name="connsiteX872" fmla="*/ 616079 w 742316"/>
              <a:gd name="connsiteY872" fmla="*/ 87555 h 243799"/>
              <a:gd name="connsiteX873" fmla="*/ 617345 w 742316"/>
              <a:gd name="connsiteY873" fmla="*/ 87555 h 243799"/>
              <a:gd name="connsiteX874" fmla="*/ 615025 w 742316"/>
              <a:gd name="connsiteY874" fmla="*/ 89459 h 243799"/>
              <a:gd name="connsiteX875" fmla="*/ 619667 w 742316"/>
              <a:gd name="connsiteY875" fmla="*/ 91834 h 243799"/>
              <a:gd name="connsiteX876" fmla="*/ 613869 w 742316"/>
              <a:gd name="connsiteY876" fmla="*/ 90160 h 243799"/>
              <a:gd name="connsiteX877" fmla="*/ 614993 w 742316"/>
              <a:gd name="connsiteY877" fmla="*/ 88790 h 243799"/>
              <a:gd name="connsiteX878" fmla="*/ 218721 w 742316"/>
              <a:gd name="connsiteY878" fmla="*/ 86077 h 243799"/>
              <a:gd name="connsiteX879" fmla="*/ 218291 w 742316"/>
              <a:gd name="connsiteY879" fmla="*/ 88505 h 243799"/>
              <a:gd name="connsiteX880" fmla="*/ 219320 w 742316"/>
              <a:gd name="connsiteY880" fmla="*/ 91975 h 243799"/>
              <a:gd name="connsiteX881" fmla="*/ 222167 w 742316"/>
              <a:gd name="connsiteY881" fmla="*/ 95444 h 243799"/>
              <a:gd name="connsiteX882" fmla="*/ 222987 w 742316"/>
              <a:gd name="connsiteY882" fmla="*/ 96162 h 243799"/>
              <a:gd name="connsiteX883" fmla="*/ 186651 w 742316"/>
              <a:gd name="connsiteY883" fmla="*/ 95173 h 243799"/>
              <a:gd name="connsiteX884" fmla="*/ 181167 w 742316"/>
              <a:gd name="connsiteY884" fmla="*/ 96018 h 243799"/>
              <a:gd name="connsiteX885" fmla="*/ 187495 w 742316"/>
              <a:gd name="connsiteY885" fmla="*/ 97710 h 243799"/>
              <a:gd name="connsiteX886" fmla="*/ 205845 w 742316"/>
              <a:gd name="connsiteY886" fmla="*/ 97710 h 243799"/>
              <a:gd name="connsiteX887" fmla="*/ 226058 w 742316"/>
              <a:gd name="connsiteY887" fmla="*/ 98850 h 243799"/>
              <a:gd name="connsiteX888" fmla="*/ 226528 w 742316"/>
              <a:gd name="connsiteY888" fmla="*/ 99261 h 243799"/>
              <a:gd name="connsiteX889" fmla="*/ 231678 w 742316"/>
              <a:gd name="connsiteY889" fmla="*/ 102730 h 243799"/>
              <a:gd name="connsiteX890" fmla="*/ 232950 w 742316"/>
              <a:gd name="connsiteY890" fmla="*/ 102730 h 243799"/>
              <a:gd name="connsiteX891" fmla="*/ 234692 w 742316"/>
              <a:gd name="connsiteY891" fmla="*/ 102730 h 243799"/>
              <a:gd name="connsiteX892" fmla="*/ 234898 w 742316"/>
              <a:gd name="connsiteY892" fmla="*/ 100996 h 243799"/>
              <a:gd name="connsiteX893" fmla="*/ 234523 w 742316"/>
              <a:gd name="connsiteY893" fmla="*/ 100996 h 243799"/>
              <a:gd name="connsiteX894" fmla="*/ 232987 w 742316"/>
              <a:gd name="connsiteY894" fmla="*/ 99241 h 243799"/>
              <a:gd name="connsiteX895" fmla="*/ 258363 w 742316"/>
              <a:gd name="connsiteY895" fmla="*/ 100671 h 243799"/>
              <a:gd name="connsiteX896" fmla="*/ 293797 w 742316"/>
              <a:gd name="connsiteY896" fmla="*/ 102152 h 243799"/>
              <a:gd name="connsiteX897" fmla="*/ 311936 w 742316"/>
              <a:gd name="connsiteY897" fmla="*/ 103421 h 243799"/>
              <a:gd name="connsiteX898" fmla="*/ 359182 w 742316"/>
              <a:gd name="connsiteY898" fmla="*/ 105959 h 243799"/>
              <a:gd name="connsiteX899" fmla="*/ 392929 w 742316"/>
              <a:gd name="connsiteY899" fmla="*/ 107862 h 243799"/>
              <a:gd name="connsiteX900" fmla="*/ 448822 w 742316"/>
              <a:gd name="connsiteY900" fmla="*/ 109977 h 243799"/>
              <a:gd name="connsiteX901" fmla="*/ 477296 w 742316"/>
              <a:gd name="connsiteY901" fmla="*/ 111669 h 243799"/>
              <a:gd name="connsiteX902" fmla="*/ 501551 w 742316"/>
              <a:gd name="connsiteY902" fmla="*/ 113149 h 243799"/>
              <a:gd name="connsiteX903" fmla="*/ 517581 w 742316"/>
              <a:gd name="connsiteY903" fmla="*/ 114418 h 243799"/>
              <a:gd name="connsiteX904" fmla="*/ 522221 w 742316"/>
              <a:gd name="connsiteY904" fmla="*/ 113149 h 243799"/>
              <a:gd name="connsiteX905" fmla="*/ 517581 w 742316"/>
              <a:gd name="connsiteY905" fmla="*/ 111457 h 243799"/>
              <a:gd name="connsiteX906" fmla="*/ 501551 w 742316"/>
              <a:gd name="connsiteY906" fmla="*/ 110188 h 243799"/>
              <a:gd name="connsiteX907" fmla="*/ 475819 w 742316"/>
              <a:gd name="connsiteY907" fmla="*/ 107439 h 243799"/>
              <a:gd name="connsiteX908" fmla="*/ 469092 w 742316"/>
              <a:gd name="connsiteY908" fmla="*/ 107439 h 243799"/>
              <a:gd name="connsiteX909" fmla="*/ 475601 w 742316"/>
              <a:gd name="connsiteY909" fmla="*/ 103561 h 243799"/>
              <a:gd name="connsiteX910" fmla="*/ 482720 w 742316"/>
              <a:gd name="connsiteY910" fmla="*/ 98253 h 243799"/>
              <a:gd name="connsiteX911" fmla="*/ 467964 w 742316"/>
              <a:gd name="connsiteY911" fmla="*/ 98253 h 243799"/>
              <a:gd name="connsiteX912" fmla="*/ 466417 w 742316"/>
              <a:gd name="connsiteY912" fmla="*/ 107439 h 243799"/>
              <a:gd name="connsiteX913" fmla="*/ 461899 w 742316"/>
              <a:gd name="connsiteY913" fmla="*/ 107439 h 243799"/>
              <a:gd name="connsiteX914" fmla="*/ 446291 w 742316"/>
              <a:gd name="connsiteY914" fmla="*/ 106170 h 243799"/>
              <a:gd name="connsiteX915" fmla="*/ 407482 w 742316"/>
              <a:gd name="connsiteY915" fmla="*/ 104267 h 243799"/>
              <a:gd name="connsiteX916" fmla="*/ 386390 w 742316"/>
              <a:gd name="connsiteY916" fmla="*/ 102998 h 243799"/>
              <a:gd name="connsiteX917" fmla="*/ 356862 w 742316"/>
              <a:gd name="connsiteY917" fmla="*/ 101306 h 243799"/>
              <a:gd name="connsiteX918" fmla="*/ 340410 w 742316"/>
              <a:gd name="connsiteY918" fmla="*/ 101306 h 243799"/>
              <a:gd name="connsiteX919" fmla="*/ 296539 w 742316"/>
              <a:gd name="connsiteY919" fmla="*/ 98979 h 243799"/>
              <a:gd name="connsiteX920" fmla="*/ 233264 w 742316"/>
              <a:gd name="connsiteY920" fmla="*/ 96441 h 243799"/>
              <a:gd name="connsiteX921" fmla="*/ 230154 w 742316"/>
              <a:gd name="connsiteY921" fmla="*/ 96357 h 243799"/>
              <a:gd name="connsiteX922" fmla="*/ 228795 w 742316"/>
              <a:gd name="connsiteY922" fmla="*/ 95098 h 243799"/>
              <a:gd name="connsiteX923" fmla="*/ 226023 w 742316"/>
              <a:gd name="connsiteY923" fmla="*/ 93362 h 243799"/>
              <a:gd name="connsiteX924" fmla="*/ 221492 w 742316"/>
              <a:gd name="connsiteY924" fmla="*/ 88505 h 243799"/>
              <a:gd name="connsiteX925" fmla="*/ 218721 w 742316"/>
              <a:gd name="connsiteY925" fmla="*/ 86077 h 243799"/>
              <a:gd name="connsiteX926" fmla="*/ 603844 w 742316"/>
              <a:gd name="connsiteY926" fmla="*/ 84509 h 243799"/>
              <a:gd name="connsiteX927" fmla="*/ 604187 w 742316"/>
              <a:gd name="connsiteY927" fmla="*/ 84647 h 243799"/>
              <a:gd name="connsiteX928" fmla="*/ 606166 w 742316"/>
              <a:gd name="connsiteY928" fmla="*/ 85441 h 243799"/>
              <a:gd name="connsiteX929" fmla="*/ 610418 w 742316"/>
              <a:gd name="connsiteY929" fmla="*/ 86348 h 243799"/>
              <a:gd name="connsiteX930" fmla="*/ 609576 w 742316"/>
              <a:gd name="connsiteY930" fmla="*/ 89148 h 243799"/>
              <a:gd name="connsiteX931" fmla="*/ 605097 w 742316"/>
              <a:gd name="connsiteY931" fmla="*/ 88399 h 243799"/>
              <a:gd name="connsiteX932" fmla="*/ 603879 w 742316"/>
              <a:gd name="connsiteY932" fmla="*/ 84617 h 243799"/>
              <a:gd name="connsiteX933" fmla="*/ 569850 w 742316"/>
              <a:gd name="connsiteY933" fmla="*/ 82470 h 243799"/>
              <a:gd name="connsiteX934" fmla="*/ 578846 w 742316"/>
              <a:gd name="connsiteY934" fmla="*/ 82470 h 243799"/>
              <a:gd name="connsiteX935" fmla="*/ 579188 w 742316"/>
              <a:gd name="connsiteY935" fmla="*/ 84904 h 243799"/>
              <a:gd name="connsiteX936" fmla="*/ 578049 w 742316"/>
              <a:gd name="connsiteY936" fmla="*/ 85596 h 243799"/>
              <a:gd name="connsiteX937" fmla="*/ 572203 w 742316"/>
              <a:gd name="connsiteY937" fmla="*/ 84404 h 243799"/>
              <a:gd name="connsiteX938" fmla="*/ 614608 w 742316"/>
              <a:gd name="connsiteY938" fmla="*/ 80681 h 243799"/>
              <a:gd name="connsiteX939" fmla="*/ 617173 w 742316"/>
              <a:gd name="connsiteY939" fmla="*/ 80681 h 243799"/>
              <a:gd name="connsiteX940" fmla="*/ 618367 w 742316"/>
              <a:gd name="connsiteY940" fmla="*/ 82262 h 243799"/>
              <a:gd name="connsiteX941" fmla="*/ 615675 w 742316"/>
              <a:gd name="connsiteY941" fmla="*/ 87469 h 243799"/>
              <a:gd name="connsiteX942" fmla="*/ 610418 w 742316"/>
              <a:gd name="connsiteY942" fmla="*/ 86348 h 243799"/>
              <a:gd name="connsiteX943" fmla="*/ 611259 w 742316"/>
              <a:gd name="connsiteY943" fmla="*/ 83549 h 243799"/>
              <a:gd name="connsiteX944" fmla="*/ 75499 w 742316"/>
              <a:gd name="connsiteY944" fmla="*/ 79098 h 243799"/>
              <a:gd name="connsiteX945" fmla="*/ 87521 w 742316"/>
              <a:gd name="connsiteY945" fmla="*/ 80366 h 243799"/>
              <a:gd name="connsiteX946" fmla="*/ 75499 w 742316"/>
              <a:gd name="connsiteY946" fmla="*/ 80366 h 243799"/>
              <a:gd name="connsiteX947" fmla="*/ 281169 w 742316"/>
              <a:gd name="connsiteY947" fmla="*/ 78211 h 243799"/>
              <a:gd name="connsiteX948" fmla="*/ 280959 w 742316"/>
              <a:gd name="connsiteY948" fmla="*/ 79193 h 243799"/>
              <a:gd name="connsiteX949" fmla="*/ 279816 w 742316"/>
              <a:gd name="connsiteY949" fmla="*/ 79536 h 243799"/>
              <a:gd name="connsiteX950" fmla="*/ 280133 w 742316"/>
              <a:gd name="connsiteY950" fmla="*/ 78632 h 243799"/>
              <a:gd name="connsiteX951" fmla="*/ 567125 w 742316"/>
              <a:gd name="connsiteY951" fmla="*/ 76864 h 243799"/>
              <a:gd name="connsiteX952" fmla="*/ 569773 w 742316"/>
              <a:gd name="connsiteY952" fmla="*/ 82406 h 243799"/>
              <a:gd name="connsiteX953" fmla="*/ 569850 w 742316"/>
              <a:gd name="connsiteY953" fmla="*/ 82470 h 243799"/>
              <a:gd name="connsiteX954" fmla="*/ 562717 w 742316"/>
              <a:gd name="connsiteY954" fmla="*/ 82470 h 243799"/>
              <a:gd name="connsiteX955" fmla="*/ 572203 w 742316"/>
              <a:gd name="connsiteY955" fmla="*/ 84404 h 243799"/>
              <a:gd name="connsiteX956" fmla="*/ 575522 w 742316"/>
              <a:gd name="connsiteY956" fmla="*/ 87131 h 243799"/>
              <a:gd name="connsiteX957" fmla="*/ 578049 w 742316"/>
              <a:gd name="connsiteY957" fmla="*/ 85596 h 243799"/>
              <a:gd name="connsiteX958" fmla="*/ 579321 w 742316"/>
              <a:gd name="connsiteY958" fmla="*/ 85855 h 243799"/>
              <a:gd name="connsiteX959" fmla="*/ 579188 w 742316"/>
              <a:gd name="connsiteY959" fmla="*/ 84904 h 243799"/>
              <a:gd name="connsiteX960" fmla="*/ 581189 w 742316"/>
              <a:gd name="connsiteY960" fmla="*/ 83689 h 243799"/>
              <a:gd name="connsiteX961" fmla="*/ 583731 w 742316"/>
              <a:gd name="connsiteY961" fmla="*/ 78731 h 243799"/>
              <a:gd name="connsiteX962" fmla="*/ 567125 w 742316"/>
              <a:gd name="connsiteY962" fmla="*/ 76864 h 243799"/>
              <a:gd name="connsiteX963" fmla="*/ 722173 w 742316"/>
              <a:gd name="connsiteY963" fmla="*/ 76348 h 243799"/>
              <a:gd name="connsiteX964" fmla="*/ 715213 w 742316"/>
              <a:gd name="connsiteY964" fmla="*/ 81424 h 243799"/>
              <a:gd name="connsiteX965" fmla="*/ 709728 w 742316"/>
              <a:gd name="connsiteY965" fmla="*/ 83962 h 243799"/>
              <a:gd name="connsiteX966" fmla="*/ 708253 w 742316"/>
              <a:gd name="connsiteY966" fmla="*/ 83962 h 243799"/>
              <a:gd name="connsiteX967" fmla="*/ 707824 w 742316"/>
              <a:gd name="connsiteY967" fmla="*/ 83009 h 243799"/>
              <a:gd name="connsiteX968" fmla="*/ 708253 w 742316"/>
              <a:gd name="connsiteY968" fmla="*/ 82058 h 243799"/>
              <a:gd name="connsiteX969" fmla="*/ 716268 w 742316"/>
              <a:gd name="connsiteY969" fmla="*/ 78040 h 243799"/>
              <a:gd name="connsiteX970" fmla="*/ 657421 w 742316"/>
              <a:gd name="connsiteY970" fmla="*/ 75715 h 243799"/>
              <a:gd name="connsiteX971" fmla="*/ 658898 w 742316"/>
              <a:gd name="connsiteY971" fmla="*/ 75715 h 243799"/>
              <a:gd name="connsiteX972" fmla="*/ 669446 w 742316"/>
              <a:gd name="connsiteY972" fmla="*/ 75715 h 243799"/>
              <a:gd name="connsiteX973" fmla="*/ 680410 w 742316"/>
              <a:gd name="connsiteY973" fmla="*/ 75715 h 243799"/>
              <a:gd name="connsiteX974" fmla="*/ 681887 w 742316"/>
              <a:gd name="connsiteY974" fmla="*/ 77407 h 243799"/>
              <a:gd name="connsiteX975" fmla="*/ 660796 w 742316"/>
              <a:gd name="connsiteY975" fmla="*/ 77407 h 243799"/>
              <a:gd name="connsiteX976" fmla="*/ 658476 w 742316"/>
              <a:gd name="connsiteY976" fmla="*/ 77407 h 243799"/>
              <a:gd name="connsiteX977" fmla="*/ 657421 w 742316"/>
              <a:gd name="connsiteY977" fmla="*/ 75715 h 243799"/>
              <a:gd name="connsiteX978" fmla="*/ 282566 w 742316"/>
              <a:gd name="connsiteY978" fmla="*/ 71697 h 243799"/>
              <a:gd name="connsiteX979" fmla="*/ 280133 w 742316"/>
              <a:gd name="connsiteY979" fmla="*/ 78632 h 243799"/>
              <a:gd name="connsiteX980" fmla="*/ 272496 w 742316"/>
              <a:gd name="connsiteY980" fmla="*/ 81737 h 243799"/>
              <a:gd name="connsiteX981" fmla="*/ 279816 w 742316"/>
              <a:gd name="connsiteY981" fmla="*/ 79536 h 243799"/>
              <a:gd name="connsiteX982" fmla="*/ 279763 w 742316"/>
              <a:gd name="connsiteY982" fmla="*/ 79685 h 243799"/>
              <a:gd name="connsiteX983" fmla="*/ 276726 w 742316"/>
              <a:gd name="connsiteY983" fmla="*/ 85621 h 243799"/>
              <a:gd name="connsiteX984" fmla="*/ 272600 w 742316"/>
              <a:gd name="connsiteY984" fmla="*/ 83051 h 243799"/>
              <a:gd name="connsiteX985" fmla="*/ 265958 w 742316"/>
              <a:gd name="connsiteY985" fmla="*/ 87191 h 243799"/>
              <a:gd name="connsiteX986" fmla="*/ 275922 w 742316"/>
              <a:gd name="connsiteY986" fmla="*/ 87191 h 243799"/>
              <a:gd name="connsiteX987" fmla="*/ 276726 w 742316"/>
              <a:gd name="connsiteY987" fmla="*/ 85621 h 243799"/>
              <a:gd name="connsiteX988" fmla="*/ 279244 w 742316"/>
              <a:gd name="connsiteY988" fmla="*/ 87191 h 243799"/>
              <a:gd name="connsiteX989" fmla="*/ 280959 w 742316"/>
              <a:gd name="connsiteY989" fmla="*/ 79193 h 243799"/>
              <a:gd name="connsiteX990" fmla="*/ 289102 w 742316"/>
              <a:gd name="connsiteY990" fmla="*/ 76744 h 243799"/>
              <a:gd name="connsiteX991" fmla="*/ 288871 w 742316"/>
              <a:gd name="connsiteY991" fmla="*/ 75079 h 243799"/>
              <a:gd name="connsiteX992" fmla="*/ 281169 w 742316"/>
              <a:gd name="connsiteY992" fmla="*/ 78211 h 243799"/>
              <a:gd name="connsiteX993" fmla="*/ 699604 w 742316"/>
              <a:gd name="connsiteY993" fmla="*/ 71695 h 243799"/>
              <a:gd name="connsiteX994" fmla="*/ 701292 w 742316"/>
              <a:gd name="connsiteY994" fmla="*/ 71695 h 243799"/>
              <a:gd name="connsiteX995" fmla="*/ 702768 w 742316"/>
              <a:gd name="connsiteY995" fmla="*/ 71695 h 243799"/>
              <a:gd name="connsiteX996" fmla="*/ 701081 w 742316"/>
              <a:gd name="connsiteY996" fmla="*/ 72964 h 243799"/>
              <a:gd name="connsiteX997" fmla="*/ 699604 w 742316"/>
              <a:gd name="connsiteY997" fmla="*/ 71695 h 243799"/>
              <a:gd name="connsiteX998" fmla="*/ 364667 w 742316"/>
              <a:gd name="connsiteY998" fmla="*/ 69692 h 243799"/>
              <a:gd name="connsiteX999" fmla="*/ 372672 w 742316"/>
              <a:gd name="connsiteY999" fmla="*/ 75301 h 243799"/>
              <a:gd name="connsiteX1000" fmla="*/ 375084 w 742316"/>
              <a:gd name="connsiteY1000" fmla="*/ 76975 h 243799"/>
              <a:gd name="connsiteX1001" fmla="*/ 375331 w 742316"/>
              <a:gd name="connsiteY1001" fmla="*/ 77412 h 243799"/>
              <a:gd name="connsiteX1002" fmla="*/ 375714 w 742316"/>
              <a:gd name="connsiteY1002" fmla="*/ 77412 h 243799"/>
              <a:gd name="connsiteX1003" fmla="*/ 376572 w 742316"/>
              <a:gd name="connsiteY1003" fmla="*/ 78008 h 243799"/>
              <a:gd name="connsiteX1004" fmla="*/ 379035 w 742316"/>
              <a:gd name="connsiteY1004" fmla="*/ 84490 h 243799"/>
              <a:gd name="connsiteX1005" fmla="*/ 381275 w 742316"/>
              <a:gd name="connsiteY1005" fmla="*/ 84490 h 243799"/>
              <a:gd name="connsiteX1006" fmla="*/ 381275 w 742316"/>
              <a:gd name="connsiteY1006" fmla="*/ 81272 h 243799"/>
              <a:gd name="connsiteX1007" fmla="*/ 376572 w 742316"/>
              <a:gd name="connsiteY1007" fmla="*/ 78008 h 243799"/>
              <a:gd name="connsiteX1008" fmla="*/ 376346 w 742316"/>
              <a:gd name="connsiteY1008" fmla="*/ 77412 h 243799"/>
              <a:gd name="connsiteX1009" fmla="*/ 376107 w 742316"/>
              <a:gd name="connsiteY1009" fmla="*/ 77412 h 243799"/>
              <a:gd name="connsiteX1010" fmla="*/ 375714 w 742316"/>
              <a:gd name="connsiteY1010" fmla="*/ 77412 h 243799"/>
              <a:gd name="connsiteX1011" fmla="*/ 375084 w 742316"/>
              <a:gd name="connsiteY1011" fmla="*/ 76975 h 243799"/>
              <a:gd name="connsiteX1012" fmla="*/ 370970 w 742316"/>
              <a:gd name="connsiteY1012" fmla="*/ 69692 h 243799"/>
              <a:gd name="connsiteX1013" fmla="*/ 367057 w 742316"/>
              <a:gd name="connsiteY1013" fmla="*/ 69692 h 243799"/>
              <a:gd name="connsiteX1014" fmla="*/ 365295 w 742316"/>
              <a:gd name="connsiteY1014" fmla="*/ 69692 h 243799"/>
              <a:gd name="connsiteX1015" fmla="*/ 364667 w 742316"/>
              <a:gd name="connsiteY1015" fmla="*/ 69692 h 243799"/>
              <a:gd name="connsiteX1016" fmla="*/ 513514 w 742316"/>
              <a:gd name="connsiteY1016" fmla="*/ 68340 h 243799"/>
              <a:gd name="connsiteX1017" fmla="*/ 514588 w 742316"/>
              <a:gd name="connsiteY1017" fmla="*/ 71484 h 243799"/>
              <a:gd name="connsiteX1018" fmla="*/ 517058 w 742316"/>
              <a:gd name="connsiteY1018" fmla="*/ 78709 h 243799"/>
              <a:gd name="connsiteX1019" fmla="*/ 526456 w 742316"/>
              <a:gd name="connsiteY1019" fmla="*/ 83895 h 243799"/>
              <a:gd name="connsiteX1020" fmla="*/ 528800 w 742316"/>
              <a:gd name="connsiteY1020" fmla="*/ 80272 h 243799"/>
              <a:gd name="connsiteX1021" fmla="*/ 529033 w 742316"/>
              <a:gd name="connsiteY1021" fmla="*/ 79450 h 243799"/>
              <a:gd name="connsiteX1022" fmla="*/ 530083 w 742316"/>
              <a:gd name="connsiteY1022" fmla="*/ 79450 h 243799"/>
              <a:gd name="connsiteX1023" fmla="*/ 530083 w 742316"/>
              <a:gd name="connsiteY1023" fmla="*/ 75745 h 243799"/>
              <a:gd name="connsiteX1024" fmla="*/ 529033 w 742316"/>
              <a:gd name="connsiteY1024" fmla="*/ 79450 h 243799"/>
              <a:gd name="connsiteX1025" fmla="*/ 526373 w 742316"/>
              <a:gd name="connsiteY1025" fmla="*/ 79450 h 243799"/>
              <a:gd name="connsiteX1026" fmla="*/ 522829 w 742316"/>
              <a:gd name="connsiteY1026" fmla="*/ 72042 h 243799"/>
              <a:gd name="connsiteX1027" fmla="*/ 521748 w 742316"/>
              <a:gd name="connsiteY1027" fmla="*/ 71484 h 243799"/>
              <a:gd name="connsiteX1028" fmla="*/ 515656 w 742316"/>
              <a:gd name="connsiteY1028" fmla="*/ 68340 h 243799"/>
              <a:gd name="connsiteX1029" fmla="*/ 513514 w 742316"/>
              <a:gd name="connsiteY1029" fmla="*/ 68340 h 243799"/>
              <a:gd name="connsiteX1030" fmla="*/ 592940 w 742316"/>
              <a:gd name="connsiteY1030" fmla="*/ 65976 h 243799"/>
              <a:gd name="connsiteX1031" fmla="*/ 593039 w 742316"/>
              <a:gd name="connsiteY1031" fmla="*/ 66344 h 243799"/>
              <a:gd name="connsiteX1032" fmla="*/ 592047 w 742316"/>
              <a:gd name="connsiteY1032" fmla="*/ 68944 h 243799"/>
              <a:gd name="connsiteX1033" fmla="*/ 589082 w 742316"/>
              <a:gd name="connsiteY1033" fmla="*/ 68944 h 243799"/>
              <a:gd name="connsiteX1034" fmla="*/ 588570 w 742316"/>
              <a:gd name="connsiteY1034" fmla="*/ 68944 h 243799"/>
              <a:gd name="connsiteX1035" fmla="*/ 585140 w 742316"/>
              <a:gd name="connsiteY1035" fmla="*/ 66012 h 243799"/>
              <a:gd name="connsiteX1036" fmla="*/ 591191 w 742316"/>
              <a:gd name="connsiteY1036" fmla="*/ 66406 h 243799"/>
              <a:gd name="connsiteX1037" fmla="*/ 609064 w 742316"/>
              <a:gd name="connsiteY1037" fmla="*/ 63657 h 243799"/>
              <a:gd name="connsiteX1038" fmla="*/ 609752 w 742316"/>
              <a:gd name="connsiteY1038" fmla="*/ 63657 h 243799"/>
              <a:gd name="connsiteX1039" fmla="*/ 621439 w 742316"/>
              <a:gd name="connsiteY1039" fmla="*/ 65063 h 243799"/>
              <a:gd name="connsiteX1040" fmla="*/ 621199 w 742316"/>
              <a:gd name="connsiteY1040" fmla="*/ 65688 h 243799"/>
              <a:gd name="connsiteX1041" fmla="*/ 621703 w 742316"/>
              <a:gd name="connsiteY1041" fmla="*/ 68944 h 243799"/>
              <a:gd name="connsiteX1042" fmla="*/ 621741 w 742316"/>
              <a:gd name="connsiteY1042" fmla="*/ 69188 h 243799"/>
              <a:gd name="connsiteX1043" fmla="*/ 620668 w 742316"/>
              <a:gd name="connsiteY1043" fmla="*/ 71840 h 243799"/>
              <a:gd name="connsiteX1044" fmla="*/ 615143 w 742316"/>
              <a:gd name="connsiteY1044" fmla="*/ 68944 h 243799"/>
              <a:gd name="connsiteX1045" fmla="*/ 607760 w 742316"/>
              <a:gd name="connsiteY1045" fmla="*/ 65074 h 243799"/>
              <a:gd name="connsiteX1046" fmla="*/ 649916 w 742316"/>
              <a:gd name="connsiteY1046" fmla="*/ 62590 h 243799"/>
              <a:gd name="connsiteX1047" fmla="*/ 649996 w 742316"/>
              <a:gd name="connsiteY1047" fmla="*/ 62906 h 243799"/>
              <a:gd name="connsiteX1048" fmla="*/ 648149 w 742316"/>
              <a:gd name="connsiteY1048" fmla="*/ 72271 h 243799"/>
              <a:gd name="connsiteX1049" fmla="*/ 633800 w 742316"/>
              <a:gd name="connsiteY1049" fmla="*/ 72271 h 243799"/>
              <a:gd name="connsiteX1050" fmla="*/ 633378 w 742316"/>
              <a:gd name="connsiteY1050" fmla="*/ 72271 h 243799"/>
              <a:gd name="connsiteX1051" fmla="*/ 638885 w 742316"/>
              <a:gd name="connsiteY1051" fmla="*/ 64291 h 243799"/>
              <a:gd name="connsiteX1052" fmla="*/ 641758 w 742316"/>
              <a:gd name="connsiteY1052" fmla="*/ 64291 h 243799"/>
              <a:gd name="connsiteX1053" fmla="*/ 643499 w 742316"/>
              <a:gd name="connsiteY1053" fmla="*/ 64291 h 243799"/>
              <a:gd name="connsiteX1054" fmla="*/ 648350 w 742316"/>
              <a:gd name="connsiteY1054" fmla="*/ 64291 h 243799"/>
              <a:gd name="connsiteX1055" fmla="*/ 517814 w 742316"/>
              <a:gd name="connsiteY1055" fmla="*/ 62388 h 243799"/>
              <a:gd name="connsiteX1056" fmla="*/ 521769 w 742316"/>
              <a:gd name="connsiteY1056" fmla="*/ 62388 h 243799"/>
              <a:gd name="connsiteX1057" fmla="*/ 520270 w 742316"/>
              <a:gd name="connsiteY1057" fmla="*/ 65397 h 243799"/>
              <a:gd name="connsiteX1058" fmla="*/ 649336 w 742316"/>
              <a:gd name="connsiteY1058" fmla="*/ 60303 h 243799"/>
              <a:gd name="connsiteX1059" fmla="*/ 650881 w 742316"/>
              <a:gd name="connsiteY1059" fmla="*/ 61542 h 243799"/>
              <a:gd name="connsiteX1060" fmla="*/ 649916 w 742316"/>
              <a:gd name="connsiteY1060" fmla="*/ 62590 h 243799"/>
              <a:gd name="connsiteX1061" fmla="*/ 588823 w 742316"/>
              <a:gd name="connsiteY1061" fmla="*/ 59072 h 243799"/>
              <a:gd name="connsiteX1062" fmla="*/ 591193 w 742316"/>
              <a:gd name="connsiteY1062" fmla="*/ 59449 h 243799"/>
              <a:gd name="connsiteX1063" fmla="*/ 591441 w 742316"/>
              <a:gd name="connsiteY1063" fmla="*/ 60376 h 243799"/>
              <a:gd name="connsiteX1064" fmla="*/ 589082 w 742316"/>
              <a:gd name="connsiteY1064" fmla="*/ 59850 h 243799"/>
              <a:gd name="connsiteX1065" fmla="*/ 647665 w 742316"/>
              <a:gd name="connsiteY1065" fmla="*/ 56046 h 243799"/>
              <a:gd name="connsiteX1066" fmla="*/ 648279 w 742316"/>
              <a:gd name="connsiteY1066" fmla="*/ 56136 h 243799"/>
              <a:gd name="connsiteX1067" fmla="*/ 649336 w 742316"/>
              <a:gd name="connsiteY1067" fmla="*/ 60303 h 243799"/>
              <a:gd name="connsiteX1068" fmla="*/ 648772 w 742316"/>
              <a:gd name="connsiteY1068" fmla="*/ 59850 h 243799"/>
              <a:gd name="connsiteX1069" fmla="*/ 646301 w 742316"/>
              <a:gd name="connsiteY1069" fmla="*/ 57242 h 243799"/>
              <a:gd name="connsiteX1070" fmla="*/ 365296 w 742316"/>
              <a:gd name="connsiteY1070" fmla="*/ 55391 h 243799"/>
              <a:gd name="connsiteX1071" fmla="*/ 365302 w 742316"/>
              <a:gd name="connsiteY1071" fmla="*/ 55392 h 243799"/>
              <a:gd name="connsiteX1072" fmla="*/ 367408 w 742316"/>
              <a:gd name="connsiteY1072" fmla="*/ 57910 h 243799"/>
              <a:gd name="connsiteX1073" fmla="*/ 367164 w 742316"/>
              <a:gd name="connsiteY1073" fmla="*/ 57890 h 243799"/>
              <a:gd name="connsiteX1074" fmla="*/ 525793 w 742316"/>
              <a:gd name="connsiteY1074" fmla="*/ 48870 h 243799"/>
              <a:gd name="connsiteX1075" fmla="*/ 526100 w 742316"/>
              <a:gd name="connsiteY1075" fmla="*/ 49895 h 243799"/>
              <a:gd name="connsiteX1076" fmla="*/ 528020 w 742316"/>
              <a:gd name="connsiteY1076" fmla="*/ 56321 h 243799"/>
              <a:gd name="connsiteX1077" fmla="*/ 532587 w 742316"/>
              <a:gd name="connsiteY1077" fmla="*/ 56321 h 243799"/>
              <a:gd name="connsiteX1078" fmla="*/ 535482 w 742316"/>
              <a:gd name="connsiteY1078" fmla="*/ 60048 h 243799"/>
              <a:gd name="connsiteX1079" fmla="*/ 533142 w 742316"/>
              <a:gd name="connsiteY1079" fmla="*/ 60048 h 243799"/>
              <a:gd name="connsiteX1080" fmla="*/ 535482 w 742316"/>
              <a:gd name="connsiteY1080" fmla="*/ 61912 h 243799"/>
              <a:gd name="connsiteX1081" fmla="*/ 537487 w 742316"/>
              <a:gd name="connsiteY1081" fmla="*/ 61912 h 243799"/>
              <a:gd name="connsiteX1082" fmla="*/ 542386 w 742316"/>
              <a:gd name="connsiteY1082" fmla="*/ 61912 h 243799"/>
              <a:gd name="connsiteX1083" fmla="*/ 528132 w 742316"/>
              <a:gd name="connsiteY1083" fmla="*/ 48870 h 243799"/>
              <a:gd name="connsiteX1084" fmla="*/ 525793 w 742316"/>
              <a:gd name="connsiteY1084" fmla="*/ 48870 h 243799"/>
              <a:gd name="connsiteX1085" fmla="*/ 573474 w 742316"/>
              <a:gd name="connsiteY1085" fmla="*/ 48852 h 243799"/>
              <a:gd name="connsiteX1086" fmla="*/ 574528 w 742316"/>
              <a:gd name="connsiteY1086" fmla="*/ 48852 h 243799"/>
              <a:gd name="connsiteX1087" fmla="*/ 576545 w 742316"/>
              <a:gd name="connsiteY1087" fmla="*/ 49404 h 243799"/>
              <a:gd name="connsiteX1088" fmla="*/ 489530 w 742316"/>
              <a:gd name="connsiteY1088" fmla="*/ 46739 h 243799"/>
              <a:gd name="connsiteX1089" fmla="*/ 484047 w 742316"/>
              <a:gd name="connsiteY1089" fmla="*/ 46950 h 243799"/>
              <a:gd name="connsiteX1090" fmla="*/ 489319 w 742316"/>
              <a:gd name="connsiteY1090" fmla="*/ 46950 h 243799"/>
              <a:gd name="connsiteX1091" fmla="*/ 140246 w 742316"/>
              <a:gd name="connsiteY1091" fmla="*/ 45893 h 243799"/>
              <a:gd name="connsiteX1092" fmla="*/ 186658 w 742316"/>
              <a:gd name="connsiteY1092" fmla="*/ 48008 h 243799"/>
              <a:gd name="connsiteX1093" fmla="*/ 216180 w 742316"/>
              <a:gd name="connsiteY1093" fmla="*/ 50334 h 243799"/>
              <a:gd name="connsiteX1094" fmla="*/ 218714 w 742316"/>
              <a:gd name="connsiteY1094" fmla="*/ 51603 h 243799"/>
              <a:gd name="connsiteX1095" fmla="*/ 205841 w 742316"/>
              <a:gd name="connsiteY1095" fmla="*/ 51603 h 243799"/>
              <a:gd name="connsiteX1096" fmla="*/ 198252 w 742316"/>
              <a:gd name="connsiteY1096" fmla="*/ 51603 h 243799"/>
              <a:gd name="connsiteX1097" fmla="*/ 152274 w 742316"/>
              <a:gd name="connsiteY1097" fmla="*/ 51603 h 243799"/>
              <a:gd name="connsiteX1098" fmla="*/ 114946 w 742316"/>
              <a:gd name="connsiteY1098" fmla="*/ 47374 h 243799"/>
              <a:gd name="connsiteX1099" fmla="*/ 106079 w 742316"/>
              <a:gd name="connsiteY1099" fmla="*/ 47374 h 243799"/>
              <a:gd name="connsiteX1100" fmla="*/ 98068 w 742316"/>
              <a:gd name="connsiteY1100" fmla="*/ 47374 h 243799"/>
              <a:gd name="connsiteX1101" fmla="*/ 140246 w 742316"/>
              <a:gd name="connsiteY1101" fmla="*/ 45893 h 243799"/>
              <a:gd name="connsiteX1102" fmla="*/ 635906 w 742316"/>
              <a:gd name="connsiteY1102" fmla="*/ 44411 h 243799"/>
              <a:gd name="connsiteX1103" fmla="*/ 637593 w 742316"/>
              <a:gd name="connsiteY1103" fmla="*/ 44411 h 243799"/>
              <a:gd name="connsiteX1104" fmla="*/ 652779 w 742316"/>
              <a:gd name="connsiteY1104" fmla="*/ 47372 h 243799"/>
              <a:gd name="connsiteX1105" fmla="*/ 660794 w 742316"/>
              <a:gd name="connsiteY1105" fmla="*/ 49487 h 243799"/>
              <a:gd name="connsiteX1106" fmla="*/ 640757 w 742316"/>
              <a:gd name="connsiteY1106" fmla="*/ 49487 h 243799"/>
              <a:gd name="connsiteX1107" fmla="*/ 641811 w 742316"/>
              <a:gd name="connsiteY1107" fmla="*/ 51601 h 243799"/>
              <a:gd name="connsiteX1108" fmla="*/ 648561 w 742316"/>
              <a:gd name="connsiteY1108" fmla="*/ 54562 h 243799"/>
              <a:gd name="connsiteX1109" fmla="*/ 653201 w 742316"/>
              <a:gd name="connsiteY1109" fmla="*/ 54562 h 243799"/>
              <a:gd name="connsiteX1110" fmla="*/ 655521 w 742316"/>
              <a:gd name="connsiteY1110" fmla="*/ 54562 h 243799"/>
              <a:gd name="connsiteX1111" fmla="*/ 655521 w 742316"/>
              <a:gd name="connsiteY1111" fmla="*/ 56889 h 243799"/>
              <a:gd name="connsiteX1112" fmla="*/ 653412 w 742316"/>
              <a:gd name="connsiteY1112" fmla="*/ 56889 h 243799"/>
              <a:gd name="connsiteX1113" fmla="*/ 648279 w 742316"/>
              <a:gd name="connsiteY1113" fmla="*/ 56136 h 243799"/>
              <a:gd name="connsiteX1114" fmla="*/ 648149 w 742316"/>
              <a:gd name="connsiteY1114" fmla="*/ 55622 h 243799"/>
              <a:gd name="connsiteX1115" fmla="*/ 647665 w 742316"/>
              <a:gd name="connsiteY1115" fmla="*/ 56046 h 243799"/>
              <a:gd name="connsiteX1116" fmla="*/ 644764 w 742316"/>
              <a:gd name="connsiteY1116" fmla="*/ 55620 h 243799"/>
              <a:gd name="connsiteX1117" fmla="*/ 646301 w 742316"/>
              <a:gd name="connsiteY1117" fmla="*/ 57242 h 243799"/>
              <a:gd name="connsiteX1118" fmla="*/ 639841 w 742316"/>
              <a:gd name="connsiteY1118" fmla="*/ 62906 h 243799"/>
              <a:gd name="connsiteX1119" fmla="*/ 638885 w 742316"/>
              <a:gd name="connsiteY1119" fmla="*/ 64291 h 243799"/>
              <a:gd name="connsiteX1120" fmla="*/ 637804 w 742316"/>
              <a:gd name="connsiteY1120" fmla="*/ 64291 h 243799"/>
              <a:gd name="connsiteX1121" fmla="*/ 625571 w 742316"/>
              <a:gd name="connsiteY1121" fmla="*/ 65560 h 243799"/>
              <a:gd name="connsiteX1122" fmla="*/ 621439 w 742316"/>
              <a:gd name="connsiteY1122" fmla="*/ 65063 h 243799"/>
              <a:gd name="connsiteX1123" fmla="*/ 623320 w 742316"/>
              <a:gd name="connsiteY1123" fmla="*/ 60153 h 243799"/>
              <a:gd name="connsiteX1124" fmla="*/ 623320 w 742316"/>
              <a:gd name="connsiteY1124" fmla="*/ 55845 h 243799"/>
              <a:gd name="connsiteX1125" fmla="*/ 617130 w 742316"/>
              <a:gd name="connsiteY1125" fmla="*/ 55845 h 243799"/>
              <a:gd name="connsiteX1126" fmla="*/ 610590 w 742316"/>
              <a:gd name="connsiteY1126" fmla="*/ 61998 h 243799"/>
              <a:gd name="connsiteX1127" fmla="*/ 609064 w 742316"/>
              <a:gd name="connsiteY1127" fmla="*/ 63657 h 243799"/>
              <a:gd name="connsiteX1128" fmla="*/ 602370 w 742316"/>
              <a:gd name="connsiteY1128" fmla="*/ 63657 h 243799"/>
              <a:gd name="connsiteX1129" fmla="*/ 592940 w 742316"/>
              <a:gd name="connsiteY1129" fmla="*/ 65976 h 243799"/>
              <a:gd name="connsiteX1130" fmla="*/ 591441 w 742316"/>
              <a:gd name="connsiteY1130" fmla="*/ 60376 h 243799"/>
              <a:gd name="connsiteX1131" fmla="*/ 594777 w 742316"/>
              <a:gd name="connsiteY1131" fmla="*/ 61119 h 243799"/>
              <a:gd name="connsiteX1132" fmla="*/ 599417 w 742316"/>
              <a:gd name="connsiteY1132" fmla="*/ 57735 h 243799"/>
              <a:gd name="connsiteX1133" fmla="*/ 597392 w 742316"/>
              <a:gd name="connsiteY1133" fmla="*/ 56043 h 243799"/>
              <a:gd name="connsiteX1134" fmla="*/ 596886 w 742316"/>
              <a:gd name="connsiteY1134" fmla="*/ 55620 h 243799"/>
              <a:gd name="connsiteX1135" fmla="*/ 593863 w 742316"/>
              <a:gd name="connsiteY1135" fmla="*/ 56043 h 243799"/>
              <a:gd name="connsiteX1136" fmla="*/ 588085 w 742316"/>
              <a:gd name="connsiteY1136" fmla="*/ 56851 h 243799"/>
              <a:gd name="connsiteX1137" fmla="*/ 588027 w 742316"/>
              <a:gd name="connsiteY1137" fmla="*/ 56677 h 243799"/>
              <a:gd name="connsiteX1138" fmla="*/ 587576 w 742316"/>
              <a:gd name="connsiteY1138" fmla="*/ 56567 h 243799"/>
              <a:gd name="connsiteX1139" fmla="*/ 586551 w 742316"/>
              <a:gd name="connsiteY1139" fmla="*/ 55197 h 243799"/>
              <a:gd name="connsiteX1140" fmla="*/ 582122 w 742316"/>
              <a:gd name="connsiteY1140" fmla="*/ 52870 h 243799"/>
              <a:gd name="connsiteX1141" fmla="*/ 579169 w 742316"/>
              <a:gd name="connsiteY1141" fmla="*/ 50121 h 243799"/>
              <a:gd name="connsiteX1142" fmla="*/ 576545 w 742316"/>
              <a:gd name="connsiteY1142" fmla="*/ 49404 h 243799"/>
              <a:gd name="connsiteX1143" fmla="*/ 587605 w 742316"/>
              <a:gd name="connsiteY1143" fmla="*/ 51390 h 243799"/>
              <a:gd name="connsiteX1144" fmla="*/ 596042 w 742316"/>
              <a:gd name="connsiteY1144" fmla="*/ 53716 h 243799"/>
              <a:gd name="connsiteX1145" fmla="*/ 598784 w 742316"/>
              <a:gd name="connsiteY1145" fmla="*/ 53716 h 243799"/>
              <a:gd name="connsiteX1146" fmla="*/ 608275 w 742316"/>
              <a:gd name="connsiteY1146" fmla="*/ 53716 h 243799"/>
              <a:gd name="connsiteX1147" fmla="*/ 620930 w 742316"/>
              <a:gd name="connsiteY1147" fmla="*/ 50967 h 243799"/>
              <a:gd name="connsiteX1148" fmla="*/ 623461 w 742316"/>
              <a:gd name="connsiteY1148" fmla="*/ 50967 h 243799"/>
              <a:gd name="connsiteX1149" fmla="*/ 629156 w 742316"/>
              <a:gd name="connsiteY1149" fmla="*/ 50967 h 243799"/>
              <a:gd name="connsiteX1150" fmla="*/ 643077 w 742316"/>
              <a:gd name="connsiteY1150" fmla="*/ 48218 h 243799"/>
              <a:gd name="connsiteX1151" fmla="*/ 639491 w 742316"/>
              <a:gd name="connsiteY1151" fmla="*/ 46103 h 243799"/>
              <a:gd name="connsiteX1152" fmla="*/ 635906 w 742316"/>
              <a:gd name="connsiteY1152" fmla="*/ 46103 h 243799"/>
              <a:gd name="connsiteX1153" fmla="*/ 635906 w 742316"/>
              <a:gd name="connsiteY1153" fmla="*/ 44411 h 243799"/>
              <a:gd name="connsiteX1154" fmla="*/ 155859 w 742316"/>
              <a:gd name="connsiteY1154" fmla="*/ 36589 h 243799"/>
              <a:gd name="connsiteX1155" fmla="*/ 220190 w 742316"/>
              <a:gd name="connsiteY1155" fmla="*/ 40818 h 243799"/>
              <a:gd name="connsiteX1156" fmla="*/ 156914 w 742316"/>
              <a:gd name="connsiteY1156" fmla="*/ 38069 h 243799"/>
              <a:gd name="connsiteX1157" fmla="*/ 560820 w 742316"/>
              <a:gd name="connsiteY1157" fmla="*/ 35264 h 243799"/>
              <a:gd name="connsiteX1158" fmla="*/ 577426 w 742316"/>
              <a:gd name="connsiteY1158" fmla="*/ 35264 h 243799"/>
              <a:gd name="connsiteX1159" fmla="*/ 577426 w 742316"/>
              <a:gd name="connsiteY1159" fmla="*/ 38959 h 243799"/>
              <a:gd name="connsiteX1160" fmla="*/ 560820 w 742316"/>
              <a:gd name="connsiteY1160" fmla="*/ 35264 h 243799"/>
              <a:gd name="connsiteX1161" fmla="*/ 371351 w 742316"/>
              <a:gd name="connsiteY1161" fmla="*/ 32146 h 243799"/>
              <a:gd name="connsiteX1162" fmla="*/ 371988 w 742316"/>
              <a:gd name="connsiteY1162" fmla="*/ 32146 h 243799"/>
              <a:gd name="connsiteX1163" fmla="*/ 371832 w 742316"/>
              <a:gd name="connsiteY1163" fmla="*/ 32277 h 243799"/>
              <a:gd name="connsiteX1164" fmla="*/ 631691 w 742316"/>
              <a:gd name="connsiteY1164" fmla="*/ 31302 h 243799"/>
              <a:gd name="connsiteX1165" fmla="*/ 634855 w 742316"/>
              <a:gd name="connsiteY1165" fmla="*/ 31302 h 243799"/>
              <a:gd name="connsiteX1166" fmla="*/ 633589 w 742316"/>
              <a:gd name="connsiteY1166" fmla="*/ 32360 h 243799"/>
              <a:gd name="connsiteX1167" fmla="*/ 631691 w 742316"/>
              <a:gd name="connsiteY1167" fmla="*/ 31302 h 243799"/>
              <a:gd name="connsiteX1168" fmla="*/ 521379 w 742316"/>
              <a:gd name="connsiteY1168" fmla="*/ 29608 h 243799"/>
              <a:gd name="connsiteX1169" fmla="*/ 532979 w 742316"/>
              <a:gd name="connsiteY1169" fmla="*/ 29608 h 243799"/>
              <a:gd name="connsiteX1170" fmla="*/ 532979 w 742316"/>
              <a:gd name="connsiteY1170" fmla="*/ 30243 h 243799"/>
              <a:gd name="connsiteX1171" fmla="*/ 521379 w 742316"/>
              <a:gd name="connsiteY1171" fmla="*/ 29608 h 243799"/>
              <a:gd name="connsiteX1172" fmla="*/ 405414 w 742316"/>
              <a:gd name="connsiteY1172" fmla="*/ 18832 h 243799"/>
              <a:gd name="connsiteX1173" fmla="*/ 405520 w 742316"/>
              <a:gd name="connsiteY1173" fmla="*/ 18832 h 243799"/>
              <a:gd name="connsiteX1174" fmla="*/ 406264 w 742316"/>
              <a:gd name="connsiteY1174" fmla="*/ 18832 h 243799"/>
              <a:gd name="connsiteX1175" fmla="*/ 408460 w 742316"/>
              <a:gd name="connsiteY1175" fmla="*/ 21901 h 243799"/>
              <a:gd name="connsiteX1176" fmla="*/ 409433 w 742316"/>
              <a:gd name="connsiteY1176" fmla="*/ 23655 h 243799"/>
              <a:gd name="connsiteX1177" fmla="*/ 410019 w 742316"/>
              <a:gd name="connsiteY1177" fmla="*/ 24313 h 243799"/>
              <a:gd name="connsiteX1178" fmla="*/ 412233 w 742316"/>
              <a:gd name="connsiteY1178" fmla="*/ 27382 h 243799"/>
              <a:gd name="connsiteX1179" fmla="*/ 412588 w 742316"/>
              <a:gd name="connsiteY1179" fmla="*/ 27909 h 243799"/>
              <a:gd name="connsiteX1180" fmla="*/ 414318 w 742316"/>
              <a:gd name="connsiteY1180" fmla="*/ 28096 h 243799"/>
              <a:gd name="connsiteX1181" fmla="*/ 414304 w 742316"/>
              <a:gd name="connsiteY1181" fmla="*/ 28040 h 243799"/>
              <a:gd name="connsiteX1182" fmla="*/ 415843 w 742316"/>
              <a:gd name="connsiteY1182" fmla="*/ 25846 h 243799"/>
              <a:gd name="connsiteX1183" fmla="*/ 417987 w 742316"/>
              <a:gd name="connsiteY1183" fmla="*/ 26944 h 243799"/>
              <a:gd name="connsiteX1184" fmla="*/ 419394 w 742316"/>
              <a:gd name="connsiteY1184" fmla="*/ 28337 h 243799"/>
              <a:gd name="connsiteX1185" fmla="*/ 430472 w 742316"/>
              <a:gd name="connsiteY1185" fmla="*/ 28337 h 243799"/>
              <a:gd name="connsiteX1186" fmla="*/ 447134 w 742316"/>
              <a:gd name="connsiteY1186" fmla="*/ 30452 h 243799"/>
              <a:gd name="connsiteX1187" fmla="*/ 469703 w 742316"/>
              <a:gd name="connsiteY1187" fmla="*/ 32990 h 243799"/>
              <a:gd name="connsiteX1188" fmla="*/ 476874 w 742316"/>
              <a:gd name="connsiteY1188" fmla="*/ 32990 h 243799"/>
              <a:gd name="connsiteX1189" fmla="*/ 482510 w 742316"/>
              <a:gd name="connsiteY1189" fmla="*/ 33838 h 243799"/>
              <a:gd name="connsiteX1190" fmla="*/ 497965 w 742316"/>
              <a:gd name="connsiteY1190" fmla="*/ 36163 h 243799"/>
              <a:gd name="connsiteX1191" fmla="*/ 499751 w 742316"/>
              <a:gd name="connsiteY1191" fmla="*/ 36041 h 243799"/>
              <a:gd name="connsiteX1192" fmla="*/ 500918 w 742316"/>
              <a:gd name="connsiteY1192" fmla="*/ 34682 h 243799"/>
              <a:gd name="connsiteX1193" fmla="*/ 505348 w 742316"/>
              <a:gd name="connsiteY1193" fmla="*/ 36163 h 243799"/>
              <a:gd name="connsiteX1194" fmla="*/ 506402 w 742316"/>
              <a:gd name="connsiteY1194" fmla="*/ 36163 h 243799"/>
              <a:gd name="connsiteX1195" fmla="*/ 504715 w 742316"/>
              <a:gd name="connsiteY1195" fmla="*/ 35740 h 243799"/>
              <a:gd name="connsiteX1196" fmla="*/ 511253 w 742316"/>
              <a:gd name="connsiteY1196" fmla="*/ 36797 h 243799"/>
              <a:gd name="connsiteX1197" fmla="*/ 513152 w 742316"/>
              <a:gd name="connsiteY1197" fmla="*/ 36797 h 243799"/>
              <a:gd name="connsiteX1198" fmla="*/ 531501 w 742316"/>
              <a:gd name="connsiteY1198" fmla="*/ 40392 h 243799"/>
              <a:gd name="connsiteX1199" fmla="*/ 537618 w 742316"/>
              <a:gd name="connsiteY1199" fmla="*/ 42507 h 243799"/>
              <a:gd name="connsiteX1200" fmla="*/ 516526 w 742316"/>
              <a:gd name="connsiteY1200" fmla="*/ 42507 h 243799"/>
              <a:gd name="connsiteX1201" fmla="*/ 504715 w 742316"/>
              <a:gd name="connsiteY1201" fmla="*/ 42507 h 243799"/>
              <a:gd name="connsiteX1202" fmla="*/ 513995 w 742316"/>
              <a:gd name="connsiteY1202" fmla="*/ 45045 h 243799"/>
              <a:gd name="connsiteX1203" fmla="*/ 525174 w 742316"/>
              <a:gd name="connsiteY1203" fmla="*/ 45045 h 243799"/>
              <a:gd name="connsiteX1204" fmla="*/ 540150 w 742316"/>
              <a:gd name="connsiteY1204" fmla="*/ 46096 h 243799"/>
              <a:gd name="connsiteX1205" fmla="*/ 540150 w 742316"/>
              <a:gd name="connsiteY1205" fmla="*/ 30664 h 243799"/>
              <a:gd name="connsiteX1206" fmla="*/ 556758 w 742316"/>
              <a:gd name="connsiteY1206" fmla="*/ 30664 h 243799"/>
              <a:gd name="connsiteX1207" fmla="*/ 541288 w 742316"/>
              <a:gd name="connsiteY1207" fmla="*/ 46176 h 243799"/>
              <a:gd name="connsiteX1208" fmla="*/ 546266 w 742316"/>
              <a:gd name="connsiteY1208" fmla="*/ 46526 h 243799"/>
              <a:gd name="connsiteX1209" fmla="*/ 562928 w 742316"/>
              <a:gd name="connsiteY1209" fmla="*/ 49275 h 243799"/>
              <a:gd name="connsiteX1210" fmla="*/ 572419 w 742316"/>
              <a:gd name="connsiteY1210" fmla="*/ 52870 h 243799"/>
              <a:gd name="connsiteX1211" fmla="*/ 587576 w 742316"/>
              <a:gd name="connsiteY1211" fmla="*/ 56567 h 243799"/>
              <a:gd name="connsiteX1212" fmla="*/ 587816 w 742316"/>
              <a:gd name="connsiteY1212" fmla="*/ 56889 h 243799"/>
              <a:gd name="connsiteX1213" fmla="*/ 588085 w 742316"/>
              <a:gd name="connsiteY1213" fmla="*/ 56851 h 243799"/>
              <a:gd name="connsiteX1214" fmla="*/ 588823 w 742316"/>
              <a:gd name="connsiteY1214" fmla="*/ 59072 h 243799"/>
              <a:gd name="connsiteX1215" fmla="*/ 576428 w 742316"/>
              <a:gd name="connsiteY1215" fmla="*/ 57100 h 243799"/>
              <a:gd name="connsiteX1216" fmla="*/ 583810 w 742316"/>
              <a:gd name="connsiteY1216" fmla="*/ 64876 h 243799"/>
              <a:gd name="connsiteX1217" fmla="*/ 585140 w 742316"/>
              <a:gd name="connsiteY1217" fmla="*/ 66012 h 243799"/>
              <a:gd name="connsiteX1218" fmla="*/ 558710 w 742316"/>
              <a:gd name="connsiteY1218" fmla="*/ 64291 h 243799"/>
              <a:gd name="connsiteX1219" fmla="*/ 557022 w 742316"/>
              <a:gd name="connsiteY1219" fmla="*/ 64291 h 243799"/>
              <a:gd name="connsiteX1220" fmla="*/ 561241 w 742316"/>
              <a:gd name="connsiteY1220" fmla="*/ 66829 h 243799"/>
              <a:gd name="connsiteX1221" fmla="*/ 577481 w 742316"/>
              <a:gd name="connsiteY1221" fmla="*/ 68944 h 243799"/>
              <a:gd name="connsiteX1222" fmla="*/ 588570 w 742316"/>
              <a:gd name="connsiteY1222" fmla="*/ 68944 h 243799"/>
              <a:gd name="connsiteX1223" fmla="*/ 591193 w 742316"/>
              <a:gd name="connsiteY1223" fmla="*/ 71186 h 243799"/>
              <a:gd name="connsiteX1224" fmla="*/ 592047 w 742316"/>
              <a:gd name="connsiteY1224" fmla="*/ 68944 h 243799"/>
              <a:gd name="connsiteX1225" fmla="*/ 598995 w 742316"/>
              <a:gd name="connsiteY1225" fmla="*/ 68944 h 243799"/>
              <a:gd name="connsiteX1226" fmla="*/ 607853 w 742316"/>
              <a:gd name="connsiteY1226" fmla="*/ 68944 h 243799"/>
              <a:gd name="connsiteX1227" fmla="*/ 612494 w 742316"/>
              <a:gd name="connsiteY1227" fmla="*/ 72962 h 243799"/>
              <a:gd name="connsiteX1228" fmla="*/ 612494 w 742316"/>
              <a:gd name="connsiteY1228" fmla="*/ 75204 h 243799"/>
              <a:gd name="connsiteX1229" fmla="*/ 609541 w 742316"/>
              <a:gd name="connsiteY1229" fmla="*/ 74020 h 243799"/>
              <a:gd name="connsiteX1230" fmla="*/ 612494 w 742316"/>
              <a:gd name="connsiteY1230" fmla="*/ 75289 h 243799"/>
              <a:gd name="connsiteX1231" fmla="*/ 612494 w 742316"/>
              <a:gd name="connsiteY1231" fmla="*/ 75204 h 243799"/>
              <a:gd name="connsiteX1232" fmla="*/ 612705 w 742316"/>
              <a:gd name="connsiteY1232" fmla="*/ 75289 h 243799"/>
              <a:gd name="connsiteX1233" fmla="*/ 618188 w 742316"/>
              <a:gd name="connsiteY1233" fmla="*/ 78884 h 243799"/>
              <a:gd name="connsiteX1234" fmla="*/ 628946 w 742316"/>
              <a:gd name="connsiteY1234" fmla="*/ 81211 h 243799"/>
              <a:gd name="connsiteX1235" fmla="*/ 643921 w 742316"/>
              <a:gd name="connsiteY1235" fmla="*/ 81211 h 243799"/>
              <a:gd name="connsiteX1236" fmla="*/ 649194 w 742316"/>
              <a:gd name="connsiteY1236" fmla="*/ 82480 h 243799"/>
              <a:gd name="connsiteX1237" fmla="*/ 637382 w 742316"/>
              <a:gd name="connsiteY1237" fmla="*/ 82480 h 243799"/>
              <a:gd name="connsiteX1238" fmla="*/ 634874 w 742316"/>
              <a:gd name="connsiteY1238" fmla="*/ 82480 h 243799"/>
              <a:gd name="connsiteX1239" fmla="*/ 630842 w 742316"/>
              <a:gd name="connsiteY1239" fmla="*/ 83538 h 243799"/>
              <a:gd name="connsiteX1240" fmla="*/ 628945 w 742316"/>
              <a:gd name="connsiteY1240" fmla="*/ 83538 h 243799"/>
              <a:gd name="connsiteX1241" fmla="*/ 629849 w 742316"/>
              <a:gd name="connsiteY1241" fmla="*/ 82480 h 243799"/>
              <a:gd name="connsiteX1242" fmla="*/ 624938 w 742316"/>
              <a:gd name="connsiteY1242" fmla="*/ 82480 h 243799"/>
              <a:gd name="connsiteX1243" fmla="*/ 622407 w 742316"/>
              <a:gd name="connsiteY1243" fmla="*/ 85864 h 243799"/>
              <a:gd name="connsiteX1244" fmla="*/ 629578 w 742316"/>
              <a:gd name="connsiteY1244" fmla="*/ 87555 h 243799"/>
              <a:gd name="connsiteX1245" fmla="*/ 640757 w 742316"/>
              <a:gd name="connsiteY1245" fmla="*/ 87555 h 243799"/>
              <a:gd name="connsiteX1246" fmla="*/ 658474 w 742316"/>
              <a:gd name="connsiteY1246" fmla="*/ 89882 h 243799"/>
              <a:gd name="connsiteX1247" fmla="*/ 660794 w 742316"/>
              <a:gd name="connsiteY1247" fmla="*/ 89882 h 243799"/>
              <a:gd name="connsiteX1248" fmla="*/ 652568 w 742316"/>
              <a:gd name="connsiteY1248" fmla="*/ 91785 h 243799"/>
              <a:gd name="connsiteX1249" fmla="*/ 649615 w 742316"/>
              <a:gd name="connsiteY1249" fmla="*/ 91785 h 243799"/>
              <a:gd name="connsiteX1250" fmla="*/ 640757 w 742316"/>
              <a:gd name="connsiteY1250" fmla="*/ 91785 h 243799"/>
              <a:gd name="connsiteX1251" fmla="*/ 638648 w 742316"/>
              <a:gd name="connsiteY1251" fmla="*/ 91785 h 243799"/>
              <a:gd name="connsiteX1252" fmla="*/ 625782 w 742316"/>
              <a:gd name="connsiteY1252" fmla="*/ 90516 h 243799"/>
              <a:gd name="connsiteX1253" fmla="*/ 634640 w 742316"/>
              <a:gd name="connsiteY1253" fmla="*/ 92420 h 243799"/>
              <a:gd name="connsiteX1254" fmla="*/ 625360 w 742316"/>
              <a:gd name="connsiteY1254" fmla="*/ 94746 h 243799"/>
              <a:gd name="connsiteX1255" fmla="*/ 624202 w 742316"/>
              <a:gd name="connsiteY1255" fmla="*/ 94154 h 243799"/>
              <a:gd name="connsiteX1256" fmla="*/ 624086 w 742316"/>
              <a:gd name="connsiteY1256" fmla="*/ 93832 h 243799"/>
              <a:gd name="connsiteX1257" fmla="*/ 625360 w 742316"/>
              <a:gd name="connsiteY1257" fmla="*/ 93477 h 243799"/>
              <a:gd name="connsiteX1258" fmla="*/ 623793 w 742316"/>
              <a:gd name="connsiteY1258" fmla="*/ 93025 h 243799"/>
              <a:gd name="connsiteX1259" fmla="*/ 621295 w 742316"/>
              <a:gd name="connsiteY1259" fmla="*/ 86140 h 243799"/>
              <a:gd name="connsiteX1260" fmla="*/ 618367 w 742316"/>
              <a:gd name="connsiteY1260" fmla="*/ 82262 h 243799"/>
              <a:gd name="connsiteX1261" fmla="*/ 619183 w 742316"/>
              <a:gd name="connsiteY1261" fmla="*/ 80681 h 243799"/>
              <a:gd name="connsiteX1262" fmla="*/ 617173 w 742316"/>
              <a:gd name="connsiteY1262" fmla="*/ 80681 h 243799"/>
              <a:gd name="connsiteX1263" fmla="*/ 616166 w 742316"/>
              <a:gd name="connsiteY1263" fmla="*/ 79347 h 243799"/>
              <a:gd name="connsiteX1264" fmla="*/ 614608 w 742316"/>
              <a:gd name="connsiteY1264" fmla="*/ 80681 h 243799"/>
              <a:gd name="connsiteX1265" fmla="*/ 613156 w 742316"/>
              <a:gd name="connsiteY1265" fmla="*/ 80681 h 243799"/>
              <a:gd name="connsiteX1266" fmla="*/ 602610 w 742316"/>
              <a:gd name="connsiteY1266" fmla="*/ 80681 h 243799"/>
              <a:gd name="connsiteX1267" fmla="*/ 603844 w 742316"/>
              <a:gd name="connsiteY1267" fmla="*/ 84509 h 243799"/>
              <a:gd name="connsiteX1268" fmla="*/ 600893 w 742316"/>
              <a:gd name="connsiteY1268" fmla="*/ 83326 h 243799"/>
              <a:gd name="connsiteX1269" fmla="*/ 593089 w 742316"/>
              <a:gd name="connsiteY1269" fmla="*/ 83326 h 243799"/>
              <a:gd name="connsiteX1270" fmla="*/ 592287 w 742316"/>
              <a:gd name="connsiteY1270" fmla="*/ 83504 h 243799"/>
              <a:gd name="connsiteX1271" fmla="*/ 587394 w 742316"/>
              <a:gd name="connsiteY1271" fmla="*/ 84595 h 243799"/>
              <a:gd name="connsiteX1272" fmla="*/ 584020 w 742316"/>
              <a:gd name="connsiteY1272" fmla="*/ 84595 h 243799"/>
              <a:gd name="connsiteX1273" fmla="*/ 582122 w 742316"/>
              <a:gd name="connsiteY1273" fmla="*/ 84595 h 243799"/>
              <a:gd name="connsiteX1274" fmla="*/ 584231 w 742316"/>
              <a:gd name="connsiteY1274" fmla="*/ 85864 h 243799"/>
              <a:gd name="connsiteX1275" fmla="*/ 585918 w 742316"/>
              <a:gd name="connsiteY1275" fmla="*/ 85864 h 243799"/>
              <a:gd name="connsiteX1276" fmla="*/ 595409 w 742316"/>
              <a:gd name="connsiteY1276" fmla="*/ 87132 h 243799"/>
              <a:gd name="connsiteX1277" fmla="*/ 597518 w 742316"/>
              <a:gd name="connsiteY1277" fmla="*/ 87132 h 243799"/>
              <a:gd name="connsiteX1278" fmla="*/ 605097 w 742316"/>
              <a:gd name="connsiteY1278" fmla="*/ 88399 h 243799"/>
              <a:gd name="connsiteX1279" fmla="*/ 605153 w 742316"/>
              <a:gd name="connsiteY1279" fmla="*/ 88570 h 243799"/>
              <a:gd name="connsiteX1280" fmla="*/ 608509 w 742316"/>
              <a:gd name="connsiteY1280" fmla="*/ 92697 h 243799"/>
              <a:gd name="connsiteX1281" fmla="*/ 607855 w 742316"/>
              <a:gd name="connsiteY1281" fmla="*/ 94873 h 243799"/>
              <a:gd name="connsiteX1282" fmla="*/ 617081 w 742316"/>
              <a:gd name="connsiteY1282" fmla="*/ 94873 h 243799"/>
              <a:gd name="connsiteX1283" fmla="*/ 618972 w 742316"/>
              <a:gd name="connsiteY1283" fmla="*/ 95256 h 243799"/>
              <a:gd name="connsiteX1284" fmla="*/ 617767 w 742316"/>
              <a:gd name="connsiteY1284" fmla="*/ 95592 h 243799"/>
              <a:gd name="connsiteX1285" fmla="*/ 606588 w 742316"/>
              <a:gd name="connsiteY1285" fmla="*/ 97496 h 243799"/>
              <a:gd name="connsiteX1286" fmla="*/ 603213 w 742316"/>
              <a:gd name="connsiteY1286" fmla="*/ 97496 h 243799"/>
              <a:gd name="connsiteX1287" fmla="*/ 596042 w 742316"/>
              <a:gd name="connsiteY1287" fmla="*/ 98976 h 243799"/>
              <a:gd name="connsiteX1288" fmla="*/ 641390 w 742316"/>
              <a:gd name="connsiteY1288" fmla="*/ 98976 h 243799"/>
              <a:gd name="connsiteX1289" fmla="*/ 637804 w 742316"/>
              <a:gd name="connsiteY1289" fmla="*/ 96861 h 243799"/>
              <a:gd name="connsiteX1290" fmla="*/ 637804 w 742316"/>
              <a:gd name="connsiteY1290" fmla="*/ 95804 h 243799"/>
              <a:gd name="connsiteX1291" fmla="*/ 666700 w 742316"/>
              <a:gd name="connsiteY1291" fmla="*/ 95804 h 243799"/>
              <a:gd name="connsiteX1292" fmla="*/ 673027 w 742316"/>
              <a:gd name="connsiteY1292" fmla="*/ 95804 h 243799"/>
              <a:gd name="connsiteX1293" fmla="*/ 679144 w 742316"/>
              <a:gd name="connsiteY1293" fmla="*/ 95804 h 243799"/>
              <a:gd name="connsiteX1294" fmla="*/ 686104 w 742316"/>
              <a:gd name="connsiteY1294" fmla="*/ 97073 h 243799"/>
              <a:gd name="connsiteX1295" fmla="*/ 689268 w 742316"/>
              <a:gd name="connsiteY1295" fmla="*/ 98342 h 243799"/>
              <a:gd name="connsiteX1296" fmla="*/ 696017 w 742316"/>
              <a:gd name="connsiteY1296" fmla="*/ 101302 h 243799"/>
              <a:gd name="connsiteX1297" fmla="*/ 700025 w 742316"/>
              <a:gd name="connsiteY1297" fmla="*/ 101302 h 243799"/>
              <a:gd name="connsiteX1298" fmla="*/ 695174 w 742316"/>
              <a:gd name="connsiteY1298" fmla="*/ 103417 h 243799"/>
              <a:gd name="connsiteX1299" fmla="*/ 714156 w 742316"/>
              <a:gd name="connsiteY1299" fmla="*/ 105321 h 243799"/>
              <a:gd name="connsiteX1300" fmla="*/ 714156 w 742316"/>
              <a:gd name="connsiteY1300" fmla="*/ 107224 h 243799"/>
              <a:gd name="connsiteX1301" fmla="*/ 714156 w 742316"/>
              <a:gd name="connsiteY1301" fmla="*/ 109551 h 243799"/>
              <a:gd name="connsiteX1302" fmla="*/ 716687 w 742316"/>
              <a:gd name="connsiteY1302" fmla="*/ 111454 h 243799"/>
              <a:gd name="connsiteX1303" fmla="*/ 689901 w 742316"/>
              <a:gd name="connsiteY1303" fmla="*/ 113146 h 243799"/>
              <a:gd name="connsiteX1304" fmla="*/ 696228 w 742316"/>
              <a:gd name="connsiteY1304" fmla="*/ 114626 h 243799"/>
              <a:gd name="connsiteX1305" fmla="*/ 702345 w 742316"/>
              <a:gd name="connsiteY1305" fmla="*/ 116107 h 243799"/>
              <a:gd name="connsiteX1306" fmla="*/ 713313 w 742316"/>
              <a:gd name="connsiteY1306" fmla="*/ 118222 h 243799"/>
              <a:gd name="connsiteX1307" fmla="*/ 728499 w 742316"/>
              <a:gd name="connsiteY1307" fmla="*/ 121606 h 243799"/>
              <a:gd name="connsiteX1308" fmla="*/ 730608 w 742316"/>
              <a:gd name="connsiteY1308" fmla="*/ 121606 h 243799"/>
              <a:gd name="connsiteX1309" fmla="*/ 739255 w 742316"/>
              <a:gd name="connsiteY1309" fmla="*/ 123298 h 243799"/>
              <a:gd name="connsiteX1310" fmla="*/ 742314 w 742316"/>
              <a:gd name="connsiteY1310" fmla="*/ 126788 h 243799"/>
              <a:gd name="connsiteX1311" fmla="*/ 738834 w 742316"/>
              <a:gd name="connsiteY1311" fmla="*/ 129854 h 243799"/>
              <a:gd name="connsiteX1312" fmla="*/ 723858 w 742316"/>
              <a:gd name="connsiteY1312" fmla="*/ 132180 h 243799"/>
              <a:gd name="connsiteX1313" fmla="*/ 710149 w 742316"/>
              <a:gd name="connsiteY1313" fmla="*/ 135564 h 243799"/>
              <a:gd name="connsiteX1314" fmla="*/ 705509 w 742316"/>
              <a:gd name="connsiteY1314" fmla="*/ 135564 h 243799"/>
              <a:gd name="connsiteX1315" fmla="*/ 696439 w 742316"/>
              <a:gd name="connsiteY1315" fmla="*/ 137468 h 243799"/>
              <a:gd name="connsiteX1316" fmla="*/ 724491 w 742316"/>
              <a:gd name="connsiteY1316" fmla="*/ 138948 h 243799"/>
              <a:gd name="connsiteX1317" fmla="*/ 721749 w 742316"/>
              <a:gd name="connsiteY1317" fmla="*/ 141063 h 243799"/>
              <a:gd name="connsiteX1318" fmla="*/ 714578 w 742316"/>
              <a:gd name="connsiteY1318" fmla="*/ 141063 h 243799"/>
              <a:gd name="connsiteX1319" fmla="*/ 700657 w 742316"/>
              <a:gd name="connsiteY1319" fmla="*/ 147408 h 243799"/>
              <a:gd name="connsiteX1320" fmla="*/ 717742 w 742316"/>
              <a:gd name="connsiteY1320" fmla="*/ 147408 h 243799"/>
              <a:gd name="connsiteX1321" fmla="*/ 710992 w 742316"/>
              <a:gd name="connsiteY1321" fmla="*/ 151426 h 243799"/>
              <a:gd name="connsiteX1322" fmla="*/ 713945 w 742316"/>
              <a:gd name="connsiteY1322" fmla="*/ 153541 h 243799"/>
              <a:gd name="connsiteX1323" fmla="*/ 713945 w 742316"/>
              <a:gd name="connsiteY1323" fmla="*/ 154599 h 243799"/>
              <a:gd name="connsiteX1324" fmla="*/ 709305 w 742316"/>
              <a:gd name="connsiteY1324" fmla="*/ 157559 h 243799"/>
              <a:gd name="connsiteX1325" fmla="*/ 706563 w 742316"/>
              <a:gd name="connsiteY1325" fmla="*/ 158828 h 243799"/>
              <a:gd name="connsiteX1326" fmla="*/ 696650 w 742316"/>
              <a:gd name="connsiteY1326" fmla="*/ 162001 h 243799"/>
              <a:gd name="connsiteX1327" fmla="*/ 693697 w 742316"/>
              <a:gd name="connsiteY1327" fmla="*/ 162001 h 243799"/>
              <a:gd name="connsiteX1328" fmla="*/ 693697 w 742316"/>
              <a:gd name="connsiteY1328" fmla="*/ 163481 h 243799"/>
              <a:gd name="connsiteX1329" fmla="*/ 694963 w 742316"/>
              <a:gd name="connsiteY1329" fmla="*/ 163481 h 243799"/>
              <a:gd name="connsiteX1330" fmla="*/ 702978 w 742316"/>
              <a:gd name="connsiteY1330" fmla="*/ 163481 h 243799"/>
              <a:gd name="connsiteX1331" fmla="*/ 710992 w 742316"/>
              <a:gd name="connsiteY1331" fmla="*/ 163481 h 243799"/>
              <a:gd name="connsiteX1332" fmla="*/ 721116 w 742316"/>
              <a:gd name="connsiteY1332" fmla="*/ 163481 h 243799"/>
              <a:gd name="connsiteX1333" fmla="*/ 742208 w 742316"/>
              <a:gd name="connsiteY1333" fmla="*/ 161366 h 243799"/>
              <a:gd name="connsiteX1334" fmla="*/ 741428 w 742316"/>
              <a:gd name="connsiteY1334" fmla="*/ 162459 h 243799"/>
              <a:gd name="connsiteX1335" fmla="*/ 740099 w 742316"/>
              <a:gd name="connsiteY1335" fmla="*/ 162635 h 243799"/>
              <a:gd name="connsiteX1336" fmla="*/ 721960 w 742316"/>
              <a:gd name="connsiteY1336" fmla="*/ 164327 h 243799"/>
              <a:gd name="connsiteX1337" fmla="*/ 711625 w 742316"/>
              <a:gd name="connsiteY1337" fmla="*/ 167711 h 243799"/>
              <a:gd name="connsiteX1338" fmla="*/ 700868 w 742316"/>
              <a:gd name="connsiteY1338" fmla="*/ 169826 h 243799"/>
              <a:gd name="connsiteX1339" fmla="*/ 686948 w 742316"/>
              <a:gd name="connsiteY1339" fmla="*/ 171095 h 243799"/>
              <a:gd name="connsiteX1340" fmla="*/ 685682 w 742316"/>
              <a:gd name="connsiteY1340" fmla="*/ 171095 h 243799"/>
              <a:gd name="connsiteX1341" fmla="*/ 681464 w 742316"/>
              <a:gd name="connsiteY1341" fmla="*/ 173421 h 243799"/>
              <a:gd name="connsiteX1342" fmla="*/ 685893 w 742316"/>
              <a:gd name="connsiteY1342" fmla="*/ 174690 h 243799"/>
              <a:gd name="connsiteX1343" fmla="*/ 690112 w 742316"/>
              <a:gd name="connsiteY1343" fmla="*/ 177017 h 243799"/>
              <a:gd name="connsiteX1344" fmla="*/ 673238 w 742316"/>
              <a:gd name="connsiteY1344" fmla="*/ 179978 h 243799"/>
              <a:gd name="connsiteX1345" fmla="*/ 644764 w 742316"/>
              <a:gd name="connsiteY1345" fmla="*/ 183150 h 243799"/>
              <a:gd name="connsiteX1346" fmla="*/ 638648 w 742316"/>
              <a:gd name="connsiteY1346" fmla="*/ 183150 h 243799"/>
              <a:gd name="connsiteX1347" fmla="*/ 635906 w 742316"/>
              <a:gd name="connsiteY1347" fmla="*/ 183150 h 243799"/>
              <a:gd name="connsiteX1348" fmla="*/ 639913 w 742316"/>
              <a:gd name="connsiteY1348" fmla="*/ 185688 h 243799"/>
              <a:gd name="connsiteX1349" fmla="*/ 639913 w 742316"/>
              <a:gd name="connsiteY1349" fmla="*/ 188437 h 243799"/>
              <a:gd name="connsiteX1350" fmla="*/ 637171 w 742316"/>
              <a:gd name="connsiteY1350" fmla="*/ 188437 h 243799"/>
              <a:gd name="connsiteX1351" fmla="*/ 621795 w 742316"/>
              <a:gd name="connsiteY1351" fmla="*/ 188437 h 243799"/>
              <a:gd name="connsiteX1352" fmla="*/ 627203 w 742316"/>
              <a:gd name="connsiteY1352" fmla="*/ 185055 h 243799"/>
              <a:gd name="connsiteX1353" fmla="*/ 616803 w 742316"/>
              <a:gd name="connsiteY1353" fmla="*/ 188437 h 243799"/>
              <a:gd name="connsiteX1354" fmla="*/ 616079 w 742316"/>
              <a:gd name="connsiteY1354" fmla="*/ 188437 h 243799"/>
              <a:gd name="connsiteX1355" fmla="*/ 616024 w 742316"/>
              <a:gd name="connsiteY1355" fmla="*/ 188448 h 243799"/>
              <a:gd name="connsiteX1356" fmla="*/ 610599 w 742316"/>
              <a:gd name="connsiteY1356" fmla="*/ 185055 h 243799"/>
              <a:gd name="connsiteX1357" fmla="*/ 613576 w 742316"/>
              <a:gd name="connsiteY1357" fmla="*/ 188927 h 243799"/>
              <a:gd name="connsiteX1358" fmla="*/ 591191 w 742316"/>
              <a:gd name="connsiteY1358" fmla="*/ 193302 h 243799"/>
              <a:gd name="connsiteX1359" fmla="*/ 581489 w 742316"/>
              <a:gd name="connsiteY1359" fmla="*/ 193302 h 243799"/>
              <a:gd name="connsiteX1360" fmla="*/ 579380 w 742316"/>
              <a:gd name="connsiteY1360" fmla="*/ 194782 h 243799"/>
              <a:gd name="connsiteX1361" fmla="*/ 580856 w 742316"/>
              <a:gd name="connsiteY1361" fmla="*/ 196686 h 243799"/>
              <a:gd name="connsiteX1362" fmla="*/ 584653 w 742316"/>
              <a:gd name="connsiteY1362" fmla="*/ 196686 h 243799"/>
              <a:gd name="connsiteX1363" fmla="*/ 587184 w 742316"/>
              <a:gd name="connsiteY1363" fmla="*/ 196686 h 243799"/>
              <a:gd name="connsiteX1364" fmla="*/ 598151 w 742316"/>
              <a:gd name="connsiteY1364" fmla="*/ 197743 h 243799"/>
              <a:gd name="connsiteX1365" fmla="*/ 604901 w 742316"/>
              <a:gd name="connsiteY1365" fmla="*/ 197743 h 243799"/>
              <a:gd name="connsiteX1366" fmla="*/ 617767 w 742316"/>
              <a:gd name="connsiteY1366" fmla="*/ 197743 h 243799"/>
              <a:gd name="connsiteX1367" fmla="*/ 635062 w 742316"/>
              <a:gd name="connsiteY1367" fmla="*/ 200492 h 243799"/>
              <a:gd name="connsiteX1368" fmla="*/ 636960 w 742316"/>
              <a:gd name="connsiteY1368" fmla="*/ 200492 h 243799"/>
              <a:gd name="connsiteX1369" fmla="*/ 656365 w 742316"/>
              <a:gd name="connsiteY1369" fmla="*/ 200492 h 243799"/>
              <a:gd name="connsiteX1370" fmla="*/ 658685 w 742316"/>
              <a:gd name="connsiteY1370" fmla="*/ 202607 h 243799"/>
              <a:gd name="connsiteX1371" fmla="*/ 655943 w 742316"/>
              <a:gd name="connsiteY1371" fmla="*/ 203876 h 243799"/>
              <a:gd name="connsiteX1372" fmla="*/ 641601 w 742316"/>
              <a:gd name="connsiteY1372" fmla="*/ 205145 h 243799"/>
              <a:gd name="connsiteX1373" fmla="*/ 638015 w 742316"/>
              <a:gd name="connsiteY1373" fmla="*/ 205145 h 243799"/>
              <a:gd name="connsiteX1374" fmla="*/ 630422 w 742316"/>
              <a:gd name="connsiteY1374" fmla="*/ 207260 h 243799"/>
              <a:gd name="connsiteX1375" fmla="*/ 615236 w 742316"/>
              <a:gd name="connsiteY1375" fmla="*/ 210221 h 243799"/>
              <a:gd name="connsiteX1376" fmla="*/ 609281 w 742316"/>
              <a:gd name="connsiteY1376" fmla="*/ 213133 h 243799"/>
              <a:gd name="connsiteX1377" fmla="*/ 606588 w 742316"/>
              <a:gd name="connsiteY1377" fmla="*/ 214451 h 243799"/>
              <a:gd name="connsiteX1378" fmla="*/ 602581 w 742316"/>
              <a:gd name="connsiteY1378" fmla="*/ 216777 h 243799"/>
              <a:gd name="connsiteX1379" fmla="*/ 595198 w 742316"/>
              <a:gd name="connsiteY1379" fmla="*/ 219315 h 243799"/>
              <a:gd name="connsiteX1380" fmla="*/ 586973 w 742316"/>
              <a:gd name="connsiteY1380" fmla="*/ 217623 h 243799"/>
              <a:gd name="connsiteX1381" fmla="*/ 584442 w 742316"/>
              <a:gd name="connsiteY1381" fmla="*/ 217623 h 243799"/>
              <a:gd name="connsiteX1382" fmla="*/ 582332 w 742316"/>
              <a:gd name="connsiteY1382" fmla="*/ 217623 h 243799"/>
              <a:gd name="connsiteX1383" fmla="*/ 580105 w 742316"/>
              <a:gd name="connsiteY1383" fmla="*/ 216506 h 243799"/>
              <a:gd name="connsiteX1384" fmla="*/ 584021 w 742316"/>
              <a:gd name="connsiteY1384" fmla="*/ 213360 h 243799"/>
              <a:gd name="connsiteX1385" fmla="*/ 587976 w 742316"/>
              <a:gd name="connsiteY1385" fmla="*/ 208206 h 243799"/>
              <a:gd name="connsiteX1386" fmla="*/ 579338 w 742316"/>
              <a:gd name="connsiteY1386" fmla="*/ 200776 h 243799"/>
              <a:gd name="connsiteX1387" fmla="*/ 572445 w 742316"/>
              <a:gd name="connsiteY1387" fmla="*/ 207201 h 243799"/>
              <a:gd name="connsiteX1388" fmla="*/ 571848 w 742316"/>
              <a:gd name="connsiteY1388" fmla="*/ 202914 h 243799"/>
              <a:gd name="connsiteX1389" fmla="*/ 562833 w 742316"/>
              <a:gd name="connsiteY1389" fmla="*/ 201550 h 243799"/>
              <a:gd name="connsiteX1390" fmla="*/ 557827 w 742316"/>
              <a:gd name="connsiteY1390" fmla="*/ 208399 h 243799"/>
              <a:gd name="connsiteX1391" fmla="*/ 555968 w 742316"/>
              <a:gd name="connsiteY1391" fmla="*/ 206354 h 243799"/>
              <a:gd name="connsiteX1392" fmla="*/ 555968 w 742316"/>
              <a:gd name="connsiteY1392" fmla="*/ 210942 h 243799"/>
              <a:gd name="connsiteX1393" fmla="*/ 557827 w 742316"/>
              <a:gd name="connsiteY1393" fmla="*/ 208399 h 243799"/>
              <a:gd name="connsiteX1394" fmla="*/ 565351 w 742316"/>
              <a:gd name="connsiteY1394" fmla="*/ 216677 h 243799"/>
              <a:gd name="connsiteX1395" fmla="*/ 571848 w 742316"/>
              <a:gd name="connsiteY1395" fmla="*/ 216677 h 243799"/>
              <a:gd name="connsiteX1396" fmla="*/ 572702 w 742316"/>
              <a:gd name="connsiteY1396" fmla="*/ 210690 h 243799"/>
              <a:gd name="connsiteX1397" fmla="*/ 574314 w 742316"/>
              <a:gd name="connsiteY1397" fmla="*/ 213686 h 243799"/>
              <a:gd name="connsiteX1398" fmla="*/ 578936 w 742316"/>
              <a:gd name="connsiteY1398" fmla="*/ 216847 h 243799"/>
              <a:gd name="connsiteX1399" fmla="*/ 577913 w 742316"/>
              <a:gd name="connsiteY1399" fmla="*/ 218471 h 243799"/>
              <a:gd name="connsiteX1400" fmla="*/ 576849 w 742316"/>
              <a:gd name="connsiteY1400" fmla="*/ 220161 h 243799"/>
              <a:gd name="connsiteX1401" fmla="*/ 576849 w 742316"/>
              <a:gd name="connsiteY1401" fmla="*/ 221430 h 243799"/>
              <a:gd name="connsiteX1402" fmla="*/ 582543 w 742316"/>
              <a:gd name="connsiteY1402" fmla="*/ 225237 h 243799"/>
              <a:gd name="connsiteX1403" fmla="*/ 586151 w 742316"/>
              <a:gd name="connsiteY1403" fmla="*/ 225302 h 243799"/>
              <a:gd name="connsiteX1404" fmla="*/ 549573 w 742316"/>
              <a:gd name="connsiteY1404" fmla="*/ 226947 h 243799"/>
              <a:gd name="connsiteX1405" fmla="*/ 555913 w 742316"/>
              <a:gd name="connsiteY1405" fmla="*/ 223683 h 243799"/>
              <a:gd name="connsiteX1406" fmla="*/ 546284 w 742316"/>
              <a:gd name="connsiteY1406" fmla="*/ 216777 h 243799"/>
              <a:gd name="connsiteX1407" fmla="*/ 544683 w 742316"/>
              <a:gd name="connsiteY1407" fmla="*/ 221220 h 243799"/>
              <a:gd name="connsiteX1408" fmla="*/ 538463 w 742316"/>
              <a:gd name="connsiteY1408" fmla="*/ 221220 h 243799"/>
              <a:gd name="connsiteX1409" fmla="*/ 538041 w 742316"/>
              <a:gd name="connsiteY1409" fmla="*/ 222066 h 243799"/>
              <a:gd name="connsiteX1410" fmla="*/ 544668 w 742316"/>
              <a:gd name="connsiteY1410" fmla="*/ 221261 h 243799"/>
              <a:gd name="connsiteX1411" fmla="*/ 543979 w 742316"/>
              <a:gd name="connsiteY1411" fmla="*/ 223174 h 243799"/>
              <a:gd name="connsiteX1412" fmla="*/ 543789 w 742316"/>
              <a:gd name="connsiteY1412" fmla="*/ 222699 h 243799"/>
              <a:gd name="connsiteX1413" fmla="*/ 543120 w 742316"/>
              <a:gd name="connsiteY1413" fmla="*/ 223818 h 243799"/>
              <a:gd name="connsiteX1414" fmla="*/ 540702 w 742316"/>
              <a:gd name="connsiteY1414" fmla="*/ 221958 h 243799"/>
              <a:gd name="connsiteX1415" fmla="*/ 539307 w 742316"/>
              <a:gd name="connsiteY1415" fmla="*/ 221958 h 243799"/>
              <a:gd name="connsiteX1416" fmla="*/ 542743 w 742316"/>
              <a:gd name="connsiteY1416" fmla="*/ 224448 h 243799"/>
              <a:gd name="connsiteX1417" fmla="*/ 542475 w 742316"/>
              <a:gd name="connsiteY1417" fmla="*/ 224896 h 243799"/>
              <a:gd name="connsiteX1418" fmla="*/ 542441 w 742316"/>
              <a:gd name="connsiteY1418" fmla="*/ 224857 h 243799"/>
              <a:gd name="connsiteX1419" fmla="*/ 540793 w 742316"/>
              <a:gd name="connsiteY1419" fmla="*/ 224857 h 243799"/>
              <a:gd name="connsiteX1420" fmla="*/ 540679 w 742316"/>
              <a:gd name="connsiteY1420" fmla="*/ 225660 h 243799"/>
              <a:gd name="connsiteX1421" fmla="*/ 538651 w 742316"/>
              <a:gd name="connsiteY1421" fmla="*/ 225660 h 243799"/>
              <a:gd name="connsiteX1422" fmla="*/ 537657 w 742316"/>
              <a:gd name="connsiteY1422" fmla="*/ 224223 h 243799"/>
              <a:gd name="connsiteX1423" fmla="*/ 529769 w 742316"/>
              <a:gd name="connsiteY1423" fmla="*/ 216612 h 243799"/>
              <a:gd name="connsiteX1424" fmla="*/ 526863 w 742316"/>
              <a:gd name="connsiteY1424" fmla="*/ 227828 h 243799"/>
              <a:gd name="connsiteX1425" fmla="*/ 529769 w 742316"/>
              <a:gd name="connsiteY1425" fmla="*/ 227828 h 243799"/>
              <a:gd name="connsiteX1426" fmla="*/ 530272 w 742316"/>
              <a:gd name="connsiteY1426" fmla="*/ 228005 h 243799"/>
              <a:gd name="connsiteX1427" fmla="*/ 523663 w 742316"/>
              <a:gd name="connsiteY1427" fmla="*/ 228316 h 243799"/>
              <a:gd name="connsiteX1428" fmla="*/ 522262 w 742316"/>
              <a:gd name="connsiteY1428" fmla="*/ 225034 h 243799"/>
              <a:gd name="connsiteX1429" fmla="*/ 509988 w 742316"/>
              <a:gd name="connsiteY1429" fmla="*/ 221647 h 243799"/>
              <a:gd name="connsiteX1430" fmla="*/ 513503 w 742316"/>
              <a:gd name="connsiteY1430" fmla="*/ 228796 h 243799"/>
              <a:gd name="connsiteX1431" fmla="*/ 494802 w 742316"/>
              <a:gd name="connsiteY1431" fmla="*/ 229678 h 243799"/>
              <a:gd name="connsiteX1432" fmla="*/ 487841 w 742316"/>
              <a:gd name="connsiteY1432" fmla="*/ 229678 h 243799"/>
              <a:gd name="connsiteX1433" fmla="*/ 484826 w 742316"/>
              <a:gd name="connsiteY1433" fmla="*/ 230014 h 243799"/>
              <a:gd name="connsiteX1434" fmla="*/ 484817 w 742316"/>
              <a:gd name="connsiteY1434" fmla="*/ 229768 h 243799"/>
              <a:gd name="connsiteX1435" fmla="*/ 482479 w 742316"/>
              <a:gd name="connsiteY1435" fmla="*/ 223024 h 243799"/>
              <a:gd name="connsiteX1436" fmla="*/ 481078 w 742316"/>
              <a:gd name="connsiteY1436" fmla="*/ 223248 h 243799"/>
              <a:gd name="connsiteX1437" fmla="*/ 486350 w 742316"/>
              <a:gd name="connsiteY1437" fmla="*/ 217836 h 243799"/>
              <a:gd name="connsiteX1438" fmla="*/ 470126 w 742316"/>
              <a:gd name="connsiteY1438" fmla="*/ 217836 h 243799"/>
              <a:gd name="connsiteX1439" fmla="*/ 470126 w 742316"/>
              <a:gd name="connsiteY1439" fmla="*/ 218342 h 243799"/>
              <a:gd name="connsiteX1440" fmla="*/ 465486 w 742316"/>
              <a:gd name="connsiteY1440" fmla="*/ 214453 h 243799"/>
              <a:gd name="connsiteX1441" fmla="*/ 466848 w 742316"/>
              <a:gd name="connsiteY1441" fmla="*/ 221237 h 243799"/>
              <a:gd name="connsiteX1442" fmla="*/ 468525 w 742316"/>
              <a:gd name="connsiteY1442" fmla="*/ 224816 h 243799"/>
              <a:gd name="connsiteX1443" fmla="*/ 468718 w 742316"/>
              <a:gd name="connsiteY1443" fmla="*/ 225227 h 243799"/>
              <a:gd name="connsiteX1444" fmla="*/ 468439 w 742316"/>
              <a:gd name="connsiteY1444" fmla="*/ 225272 h 243799"/>
              <a:gd name="connsiteX1445" fmla="*/ 468772 w 742316"/>
              <a:gd name="connsiteY1445" fmla="*/ 226396 h 243799"/>
              <a:gd name="connsiteX1446" fmla="*/ 470126 w 742316"/>
              <a:gd name="connsiteY1446" fmla="*/ 228618 h 243799"/>
              <a:gd name="connsiteX1447" fmla="*/ 470126 w 742316"/>
              <a:gd name="connsiteY1447" fmla="*/ 231159 h 243799"/>
              <a:gd name="connsiteX1448" fmla="*/ 457680 w 742316"/>
              <a:gd name="connsiteY1448" fmla="*/ 231159 h 243799"/>
              <a:gd name="connsiteX1449" fmla="*/ 454938 w 742316"/>
              <a:gd name="connsiteY1449" fmla="*/ 231159 h 243799"/>
              <a:gd name="connsiteX1450" fmla="*/ 438276 w 742316"/>
              <a:gd name="connsiteY1450" fmla="*/ 231159 h 243799"/>
              <a:gd name="connsiteX1451" fmla="*/ 424144 w 742316"/>
              <a:gd name="connsiteY1451" fmla="*/ 230101 h 243799"/>
              <a:gd name="connsiteX1452" fmla="*/ 421666 w 742316"/>
              <a:gd name="connsiteY1452" fmla="*/ 229934 h 243799"/>
              <a:gd name="connsiteX1453" fmla="*/ 421246 w 742316"/>
              <a:gd name="connsiteY1453" fmla="*/ 228070 h 243799"/>
              <a:gd name="connsiteX1454" fmla="*/ 417119 w 742316"/>
              <a:gd name="connsiteY1454" fmla="*/ 228070 h 243799"/>
              <a:gd name="connsiteX1455" fmla="*/ 416911 w 742316"/>
              <a:gd name="connsiteY1455" fmla="*/ 229612 h 243799"/>
              <a:gd name="connsiteX1456" fmla="*/ 416367 w 742316"/>
              <a:gd name="connsiteY1456" fmla="*/ 229576 h 243799"/>
              <a:gd name="connsiteX1457" fmla="*/ 416367 w 742316"/>
              <a:gd name="connsiteY1457" fmla="*/ 227142 h 243799"/>
              <a:gd name="connsiteX1458" fmla="*/ 415992 w 742316"/>
              <a:gd name="connsiteY1458" fmla="*/ 229550 h 243799"/>
              <a:gd name="connsiteX1459" fmla="*/ 405373 w 742316"/>
              <a:gd name="connsiteY1459" fmla="*/ 228832 h 243799"/>
              <a:gd name="connsiteX1460" fmla="*/ 396092 w 742316"/>
              <a:gd name="connsiteY1460" fmla="*/ 228832 h 243799"/>
              <a:gd name="connsiteX1461" fmla="*/ 391452 w 742316"/>
              <a:gd name="connsiteY1461" fmla="*/ 227775 h 243799"/>
              <a:gd name="connsiteX1462" fmla="*/ 405162 w 742316"/>
              <a:gd name="connsiteY1462" fmla="*/ 225237 h 243799"/>
              <a:gd name="connsiteX1463" fmla="*/ 404179 w 742316"/>
              <a:gd name="connsiteY1463" fmla="*/ 224035 h 243799"/>
              <a:gd name="connsiteX1464" fmla="*/ 402631 w 742316"/>
              <a:gd name="connsiteY1464" fmla="*/ 223968 h 243799"/>
              <a:gd name="connsiteX1465" fmla="*/ 394405 w 742316"/>
              <a:gd name="connsiteY1465" fmla="*/ 223968 h 243799"/>
              <a:gd name="connsiteX1466" fmla="*/ 387234 w 742316"/>
              <a:gd name="connsiteY1466" fmla="*/ 223968 h 243799"/>
              <a:gd name="connsiteX1467" fmla="*/ 379641 w 742316"/>
              <a:gd name="connsiteY1467" fmla="*/ 222276 h 243799"/>
              <a:gd name="connsiteX1468" fmla="*/ 378375 w 742316"/>
              <a:gd name="connsiteY1468" fmla="*/ 219950 h 243799"/>
              <a:gd name="connsiteX1469" fmla="*/ 380906 w 742316"/>
              <a:gd name="connsiteY1469" fmla="*/ 217412 h 243799"/>
              <a:gd name="connsiteX1470" fmla="*/ 382172 w 742316"/>
              <a:gd name="connsiteY1470" fmla="*/ 217412 h 243799"/>
              <a:gd name="connsiteX1471" fmla="*/ 389343 w 742316"/>
              <a:gd name="connsiteY1471" fmla="*/ 217412 h 243799"/>
              <a:gd name="connsiteX1472" fmla="*/ 395038 w 742316"/>
              <a:gd name="connsiteY1472" fmla="*/ 216354 h 243799"/>
              <a:gd name="connsiteX1473" fmla="*/ 398834 w 742316"/>
              <a:gd name="connsiteY1473" fmla="*/ 216354 h 243799"/>
              <a:gd name="connsiteX1474" fmla="*/ 407060 w 742316"/>
              <a:gd name="connsiteY1474" fmla="*/ 216354 h 243799"/>
              <a:gd name="connsiteX1475" fmla="*/ 414231 w 742316"/>
              <a:gd name="connsiteY1475" fmla="*/ 216354 h 243799"/>
              <a:gd name="connsiteX1476" fmla="*/ 423512 w 742316"/>
              <a:gd name="connsiteY1476" fmla="*/ 216354 h 243799"/>
              <a:gd name="connsiteX1477" fmla="*/ 432792 w 742316"/>
              <a:gd name="connsiteY1477" fmla="*/ 216354 h 243799"/>
              <a:gd name="connsiteX1478" fmla="*/ 448822 w 742316"/>
              <a:gd name="connsiteY1478" fmla="*/ 214874 h 243799"/>
              <a:gd name="connsiteX1479" fmla="*/ 437010 w 742316"/>
              <a:gd name="connsiteY1479" fmla="*/ 212548 h 243799"/>
              <a:gd name="connsiteX1480" fmla="*/ 423722 w 742316"/>
              <a:gd name="connsiteY1480" fmla="*/ 212548 h 243799"/>
              <a:gd name="connsiteX1481" fmla="*/ 411489 w 742316"/>
              <a:gd name="connsiteY1481" fmla="*/ 212548 h 243799"/>
              <a:gd name="connsiteX1482" fmla="*/ 406638 w 742316"/>
              <a:gd name="connsiteY1482" fmla="*/ 212548 h 243799"/>
              <a:gd name="connsiteX1483" fmla="*/ 388499 w 742316"/>
              <a:gd name="connsiteY1483" fmla="*/ 210856 h 243799"/>
              <a:gd name="connsiteX1484" fmla="*/ 380273 w 742316"/>
              <a:gd name="connsiteY1484" fmla="*/ 214451 h 243799"/>
              <a:gd name="connsiteX1485" fmla="*/ 377321 w 742316"/>
              <a:gd name="connsiteY1485" fmla="*/ 215720 h 243799"/>
              <a:gd name="connsiteX1486" fmla="*/ 379852 w 742316"/>
              <a:gd name="connsiteY1486" fmla="*/ 217412 h 243799"/>
              <a:gd name="connsiteX1487" fmla="*/ 376477 w 742316"/>
              <a:gd name="connsiteY1487" fmla="*/ 217412 h 243799"/>
              <a:gd name="connsiteX1488" fmla="*/ 374157 w 742316"/>
              <a:gd name="connsiteY1488" fmla="*/ 214662 h 243799"/>
              <a:gd name="connsiteX1489" fmla="*/ 372048 w 742316"/>
              <a:gd name="connsiteY1489" fmla="*/ 211702 h 243799"/>
              <a:gd name="connsiteX1490" fmla="*/ 349480 w 742316"/>
              <a:gd name="connsiteY1490" fmla="*/ 206414 h 243799"/>
              <a:gd name="connsiteX1491" fmla="*/ 337879 w 742316"/>
              <a:gd name="connsiteY1491" fmla="*/ 206414 h 243799"/>
              <a:gd name="connsiteX1492" fmla="*/ 336192 w 742316"/>
              <a:gd name="connsiteY1492" fmla="*/ 206414 h 243799"/>
              <a:gd name="connsiteX1493" fmla="*/ 315100 w 742316"/>
              <a:gd name="connsiteY1493" fmla="*/ 202819 h 243799"/>
              <a:gd name="connsiteX1494" fmla="*/ 313196 w 742316"/>
              <a:gd name="connsiteY1494" fmla="*/ 202819 h 243799"/>
              <a:gd name="connsiteX1495" fmla="*/ 307786 w 742316"/>
              <a:gd name="connsiteY1495" fmla="*/ 198762 h 243799"/>
              <a:gd name="connsiteX1496" fmla="*/ 307323 w 742316"/>
              <a:gd name="connsiteY1496" fmla="*/ 198762 h 243799"/>
              <a:gd name="connsiteX1497" fmla="*/ 310724 w 742316"/>
              <a:gd name="connsiteY1497" fmla="*/ 202699 h 243799"/>
              <a:gd name="connsiteX1498" fmla="*/ 311558 w 742316"/>
              <a:gd name="connsiteY1498" fmla="*/ 202699 h 243799"/>
              <a:gd name="connsiteX1499" fmla="*/ 311665 w 742316"/>
              <a:gd name="connsiteY1499" fmla="*/ 202819 h 243799"/>
              <a:gd name="connsiteX1500" fmla="*/ 303500 w 742316"/>
              <a:gd name="connsiteY1500" fmla="*/ 202819 h 243799"/>
              <a:gd name="connsiteX1501" fmla="*/ 285361 w 742316"/>
              <a:gd name="connsiteY1501" fmla="*/ 201761 h 243799"/>
              <a:gd name="connsiteX1502" fmla="*/ 260261 w 742316"/>
              <a:gd name="connsiteY1502" fmla="*/ 200281 h 243799"/>
              <a:gd name="connsiteX1503" fmla="*/ 235795 w 742316"/>
              <a:gd name="connsiteY1503" fmla="*/ 198166 h 243799"/>
              <a:gd name="connsiteX1504" fmla="*/ 233264 w 742316"/>
              <a:gd name="connsiteY1504" fmla="*/ 198166 h 243799"/>
              <a:gd name="connsiteX1505" fmla="*/ 224405 w 742316"/>
              <a:gd name="connsiteY1505" fmla="*/ 194994 h 243799"/>
              <a:gd name="connsiteX1506" fmla="*/ 220609 w 742316"/>
              <a:gd name="connsiteY1506" fmla="*/ 193302 h 243799"/>
              <a:gd name="connsiteX1507" fmla="*/ 223984 w 742316"/>
              <a:gd name="connsiteY1507" fmla="*/ 191187 h 243799"/>
              <a:gd name="connsiteX1508" fmla="*/ 219343 w 742316"/>
              <a:gd name="connsiteY1508" fmla="*/ 189072 h 243799"/>
              <a:gd name="connsiteX1509" fmla="*/ 194877 w 742316"/>
              <a:gd name="connsiteY1509" fmla="*/ 186745 h 243799"/>
              <a:gd name="connsiteX1510" fmla="*/ 196986 w 742316"/>
              <a:gd name="connsiteY1510" fmla="*/ 186745 h 243799"/>
              <a:gd name="connsiteX1511" fmla="*/ 222507 w 742316"/>
              <a:gd name="connsiteY1511" fmla="*/ 186745 h 243799"/>
              <a:gd name="connsiteX1512" fmla="*/ 235584 w 742316"/>
              <a:gd name="connsiteY1512" fmla="*/ 186745 h 243799"/>
              <a:gd name="connsiteX1513" fmla="*/ 233475 w 742316"/>
              <a:gd name="connsiteY1513" fmla="*/ 185053 h 243799"/>
              <a:gd name="connsiteX1514" fmla="*/ 260051 w 742316"/>
              <a:gd name="connsiteY1514" fmla="*/ 183785 h 243799"/>
              <a:gd name="connsiteX1515" fmla="*/ 257941 w 742316"/>
              <a:gd name="connsiteY1515" fmla="*/ 182304 h 243799"/>
              <a:gd name="connsiteX1516" fmla="*/ 227147 w 742316"/>
              <a:gd name="connsiteY1516" fmla="*/ 177651 h 243799"/>
              <a:gd name="connsiteX1517" fmla="*/ 207743 w 742316"/>
              <a:gd name="connsiteY1517" fmla="*/ 175325 h 243799"/>
              <a:gd name="connsiteX1518" fmla="*/ 193822 w 742316"/>
              <a:gd name="connsiteY1518" fmla="*/ 172152 h 243799"/>
              <a:gd name="connsiteX1519" fmla="*/ 180746 w 742316"/>
              <a:gd name="connsiteY1519" fmla="*/ 168980 h 243799"/>
              <a:gd name="connsiteX1520" fmla="*/ 200572 w 742316"/>
              <a:gd name="connsiteY1520" fmla="*/ 168980 h 243799"/>
              <a:gd name="connsiteX1521" fmla="*/ 203946 w 742316"/>
              <a:gd name="connsiteY1521" fmla="*/ 168980 h 243799"/>
              <a:gd name="connsiteX1522" fmla="*/ 215125 w 742316"/>
              <a:gd name="connsiteY1522" fmla="*/ 166654 h 243799"/>
              <a:gd name="connsiteX1523" fmla="*/ 216391 w 742316"/>
              <a:gd name="connsiteY1523" fmla="*/ 166654 h 243799"/>
              <a:gd name="connsiteX1524" fmla="*/ 205845 w 742316"/>
              <a:gd name="connsiteY1524" fmla="*/ 159251 h 243799"/>
              <a:gd name="connsiteX1525" fmla="*/ 192979 w 742316"/>
              <a:gd name="connsiteY1525" fmla="*/ 156925 h 243799"/>
              <a:gd name="connsiteX1526" fmla="*/ 167458 w 742316"/>
              <a:gd name="connsiteY1526" fmla="*/ 153753 h 243799"/>
              <a:gd name="connsiteX1527" fmla="*/ 161552 w 742316"/>
              <a:gd name="connsiteY1527" fmla="*/ 153753 h 243799"/>
              <a:gd name="connsiteX1528" fmla="*/ 152904 w 742316"/>
              <a:gd name="connsiteY1528" fmla="*/ 150369 h 243799"/>
              <a:gd name="connsiteX1529" fmla="*/ 146577 w 742316"/>
              <a:gd name="connsiteY1529" fmla="*/ 148465 h 243799"/>
              <a:gd name="connsiteX1530" fmla="*/ 141937 w 742316"/>
              <a:gd name="connsiteY1530" fmla="*/ 143601 h 243799"/>
              <a:gd name="connsiteX1531" fmla="*/ 140249 w 742316"/>
              <a:gd name="connsiteY1531" fmla="*/ 141909 h 243799"/>
              <a:gd name="connsiteX1532" fmla="*/ 175894 w 742316"/>
              <a:gd name="connsiteY1532" fmla="*/ 141909 h 243799"/>
              <a:gd name="connsiteX1533" fmla="*/ 180535 w 742316"/>
              <a:gd name="connsiteY1533" fmla="*/ 140006 h 243799"/>
              <a:gd name="connsiteX1534" fmla="*/ 183277 w 742316"/>
              <a:gd name="connsiteY1534" fmla="*/ 140006 h 243799"/>
              <a:gd name="connsiteX1535" fmla="*/ 190870 w 742316"/>
              <a:gd name="connsiteY1535" fmla="*/ 140006 h 243799"/>
              <a:gd name="connsiteX1536" fmla="*/ 197619 w 742316"/>
              <a:gd name="connsiteY1536" fmla="*/ 140006 h 243799"/>
              <a:gd name="connsiteX1537" fmla="*/ 192768 w 742316"/>
              <a:gd name="connsiteY1537" fmla="*/ 138314 h 243799"/>
              <a:gd name="connsiteX1538" fmla="*/ 221242 w 742316"/>
              <a:gd name="connsiteY1538" fmla="*/ 138314 h 243799"/>
              <a:gd name="connsiteX1539" fmla="*/ 218922 w 742316"/>
              <a:gd name="connsiteY1539" fmla="*/ 136410 h 243799"/>
              <a:gd name="connsiteX1540" fmla="*/ 210274 w 742316"/>
              <a:gd name="connsiteY1540" fmla="*/ 136410 h 243799"/>
              <a:gd name="connsiteX1541" fmla="*/ 205423 w 742316"/>
              <a:gd name="connsiteY1541" fmla="*/ 133449 h 243799"/>
              <a:gd name="connsiteX1542" fmla="*/ 203946 w 742316"/>
              <a:gd name="connsiteY1542" fmla="*/ 133449 h 243799"/>
              <a:gd name="connsiteX1543" fmla="*/ 197197 w 742316"/>
              <a:gd name="connsiteY1543" fmla="*/ 133449 h 243799"/>
              <a:gd name="connsiteX1544" fmla="*/ 175051 w 742316"/>
              <a:gd name="connsiteY1544" fmla="*/ 130911 h 243799"/>
              <a:gd name="connsiteX1545" fmla="*/ 162185 w 742316"/>
              <a:gd name="connsiteY1545" fmla="*/ 129431 h 243799"/>
              <a:gd name="connsiteX1546" fmla="*/ 159232 w 742316"/>
              <a:gd name="connsiteY1546" fmla="*/ 128162 h 243799"/>
              <a:gd name="connsiteX1547" fmla="*/ 181589 w 742316"/>
              <a:gd name="connsiteY1547" fmla="*/ 128162 h 243799"/>
              <a:gd name="connsiteX1548" fmla="*/ 168512 w 742316"/>
              <a:gd name="connsiteY1548" fmla="*/ 125413 h 243799"/>
              <a:gd name="connsiteX1549" fmla="*/ 198674 w 742316"/>
              <a:gd name="connsiteY1549" fmla="*/ 125413 h 243799"/>
              <a:gd name="connsiteX1550" fmla="*/ 200361 w 742316"/>
              <a:gd name="connsiteY1550" fmla="*/ 122240 h 243799"/>
              <a:gd name="connsiteX1551" fmla="*/ 251614 w 742316"/>
              <a:gd name="connsiteY1551" fmla="*/ 122240 h 243799"/>
              <a:gd name="connsiteX1552" fmla="*/ 242966 w 742316"/>
              <a:gd name="connsiteY1552" fmla="*/ 120548 h 243799"/>
              <a:gd name="connsiteX1553" fmla="*/ 233264 w 742316"/>
              <a:gd name="connsiteY1553" fmla="*/ 119279 h 243799"/>
              <a:gd name="connsiteX1554" fmla="*/ 223773 w 742316"/>
              <a:gd name="connsiteY1554" fmla="*/ 119279 h 243799"/>
              <a:gd name="connsiteX1555" fmla="*/ 214492 w 742316"/>
              <a:gd name="connsiteY1555" fmla="*/ 119279 h 243799"/>
              <a:gd name="connsiteX1556" fmla="*/ 205212 w 742316"/>
              <a:gd name="connsiteY1556" fmla="*/ 119279 h 243799"/>
              <a:gd name="connsiteX1557" fmla="*/ 195299 w 742316"/>
              <a:gd name="connsiteY1557" fmla="*/ 119279 h 243799"/>
              <a:gd name="connsiteX1558" fmla="*/ 186018 w 742316"/>
              <a:gd name="connsiteY1558" fmla="*/ 119279 h 243799"/>
              <a:gd name="connsiteX1559" fmla="*/ 176527 w 742316"/>
              <a:gd name="connsiteY1559" fmla="*/ 119279 h 243799"/>
              <a:gd name="connsiteX1560" fmla="*/ 167247 w 742316"/>
              <a:gd name="connsiteY1560" fmla="*/ 119279 h 243799"/>
              <a:gd name="connsiteX1561" fmla="*/ 157545 w 742316"/>
              <a:gd name="connsiteY1561" fmla="*/ 119279 h 243799"/>
              <a:gd name="connsiteX1562" fmla="*/ 148053 w 742316"/>
              <a:gd name="connsiteY1562" fmla="*/ 119279 h 243799"/>
              <a:gd name="connsiteX1563" fmla="*/ 152694 w 742316"/>
              <a:gd name="connsiteY1563" fmla="*/ 108705 h 243799"/>
              <a:gd name="connsiteX1564" fmla="*/ 176949 w 742316"/>
              <a:gd name="connsiteY1564" fmla="*/ 108705 h 243799"/>
              <a:gd name="connsiteX1565" fmla="*/ 185808 w 742316"/>
              <a:gd name="connsiteY1565" fmla="*/ 108705 h 243799"/>
              <a:gd name="connsiteX1566" fmla="*/ 198041 w 742316"/>
              <a:gd name="connsiteY1566" fmla="*/ 108705 h 243799"/>
              <a:gd name="connsiteX1567" fmla="*/ 211539 w 742316"/>
              <a:gd name="connsiteY1567" fmla="*/ 106378 h 243799"/>
              <a:gd name="connsiteX1568" fmla="*/ 213860 w 742316"/>
              <a:gd name="connsiteY1568" fmla="*/ 106378 h 243799"/>
              <a:gd name="connsiteX1569" fmla="*/ 187495 w 742316"/>
              <a:gd name="connsiteY1569" fmla="*/ 102360 h 243799"/>
              <a:gd name="connsiteX1570" fmla="*/ 142780 w 742316"/>
              <a:gd name="connsiteY1570" fmla="*/ 98765 h 243799"/>
              <a:gd name="connsiteX1571" fmla="*/ 130336 w 742316"/>
              <a:gd name="connsiteY1571" fmla="*/ 96438 h 243799"/>
              <a:gd name="connsiteX1572" fmla="*/ 129282 w 742316"/>
              <a:gd name="connsiteY1572" fmla="*/ 96438 h 243799"/>
              <a:gd name="connsiteX1573" fmla="*/ 118525 w 742316"/>
              <a:gd name="connsiteY1573" fmla="*/ 94958 h 243799"/>
              <a:gd name="connsiteX1574" fmla="*/ 122954 w 742316"/>
              <a:gd name="connsiteY1574" fmla="*/ 91785 h 243799"/>
              <a:gd name="connsiteX1575" fmla="*/ 136453 w 742316"/>
              <a:gd name="connsiteY1575" fmla="*/ 89459 h 243799"/>
              <a:gd name="connsiteX1576" fmla="*/ 144046 w 742316"/>
              <a:gd name="connsiteY1576" fmla="*/ 89459 h 243799"/>
              <a:gd name="connsiteX1577" fmla="*/ 147842 w 742316"/>
              <a:gd name="connsiteY1577" fmla="*/ 87767 h 243799"/>
              <a:gd name="connsiteX1578" fmla="*/ 138562 w 742316"/>
              <a:gd name="connsiteY1578" fmla="*/ 86498 h 243799"/>
              <a:gd name="connsiteX1579" fmla="*/ 148053 w 742316"/>
              <a:gd name="connsiteY1579" fmla="*/ 84806 h 243799"/>
              <a:gd name="connsiteX1580" fmla="*/ 122743 w 742316"/>
              <a:gd name="connsiteY1580" fmla="*/ 83326 h 243799"/>
              <a:gd name="connsiteX1581" fmla="*/ 97011 w 742316"/>
              <a:gd name="connsiteY1581" fmla="*/ 80999 h 243799"/>
              <a:gd name="connsiteX1582" fmla="*/ 110510 w 742316"/>
              <a:gd name="connsiteY1582" fmla="*/ 80999 h 243799"/>
              <a:gd name="connsiteX1583" fmla="*/ 124431 w 742316"/>
              <a:gd name="connsiteY1583" fmla="*/ 79096 h 243799"/>
              <a:gd name="connsiteX1584" fmla="*/ 138984 w 742316"/>
              <a:gd name="connsiteY1584" fmla="*/ 79096 h 243799"/>
              <a:gd name="connsiteX1585" fmla="*/ 135820 w 742316"/>
              <a:gd name="connsiteY1585" fmla="*/ 77404 h 243799"/>
              <a:gd name="connsiteX1586" fmla="*/ 116838 w 742316"/>
              <a:gd name="connsiteY1586" fmla="*/ 77404 h 243799"/>
              <a:gd name="connsiteX1587" fmla="*/ 107135 w 742316"/>
              <a:gd name="connsiteY1587" fmla="*/ 75923 h 243799"/>
              <a:gd name="connsiteX1588" fmla="*/ 97855 w 742316"/>
              <a:gd name="connsiteY1588" fmla="*/ 74654 h 243799"/>
              <a:gd name="connsiteX1589" fmla="*/ 82669 w 742316"/>
              <a:gd name="connsiteY1589" fmla="*/ 73385 h 243799"/>
              <a:gd name="connsiteX1590" fmla="*/ 94058 w 742316"/>
              <a:gd name="connsiteY1590" fmla="*/ 70213 h 243799"/>
              <a:gd name="connsiteX1591" fmla="*/ 84989 w 742316"/>
              <a:gd name="connsiteY1591" fmla="*/ 66406 h 243799"/>
              <a:gd name="connsiteX1592" fmla="*/ 74021 w 742316"/>
              <a:gd name="connsiteY1592" fmla="*/ 66406 h 243799"/>
              <a:gd name="connsiteX1593" fmla="*/ 71912 w 742316"/>
              <a:gd name="connsiteY1593" fmla="*/ 66406 h 243799"/>
              <a:gd name="connsiteX1594" fmla="*/ 62210 w 742316"/>
              <a:gd name="connsiteY1594" fmla="*/ 65349 h 243799"/>
              <a:gd name="connsiteX1595" fmla="*/ 52086 w 742316"/>
              <a:gd name="connsiteY1595" fmla="*/ 65349 h 243799"/>
              <a:gd name="connsiteX1596" fmla="*/ 39642 w 742316"/>
              <a:gd name="connsiteY1596" fmla="*/ 65349 h 243799"/>
              <a:gd name="connsiteX1597" fmla="*/ 14332 w 742316"/>
              <a:gd name="connsiteY1597" fmla="*/ 66406 h 243799"/>
              <a:gd name="connsiteX1598" fmla="*/ 11590 w 742316"/>
              <a:gd name="connsiteY1598" fmla="*/ 66406 h 243799"/>
              <a:gd name="connsiteX1599" fmla="*/ 5895 w 742316"/>
              <a:gd name="connsiteY1599" fmla="*/ 63657 h 243799"/>
              <a:gd name="connsiteX1600" fmla="*/ 3575 w 742316"/>
              <a:gd name="connsiteY1600" fmla="*/ 62388 h 243799"/>
              <a:gd name="connsiteX1601" fmla="*/ 13066 w 742316"/>
              <a:gd name="connsiteY1601" fmla="*/ 62388 h 243799"/>
              <a:gd name="connsiteX1602" fmla="*/ 622 w 742316"/>
              <a:gd name="connsiteY1602" fmla="*/ 59427 h 243799"/>
              <a:gd name="connsiteX1603" fmla="*/ 3364 w 742316"/>
              <a:gd name="connsiteY1603" fmla="*/ 59427 h 243799"/>
              <a:gd name="connsiteX1604" fmla="*/ 16230 w 742316"/>
              <a:gd name="connsiteY1604" fmla="*/ 59427 h 243799"/>
              <a:gd name="connsiteX1605" fmla="*/ 34158 w 742316"/>
              <a:gd name="connsiteY1605" fmla="*/ 59427 h 243799"/>
              <a:gd name="connsiteX1606" fmla="*/ 41962 w 742316"/>
              <a:gd name="connsiteY1606" fmla="*/ 57523 h 243799"/>
              <a:gd name="connsiteX1607" fmla="*/ 63054 w 742316"/>
              <a:gd name="connsiteY1607" fmla="*/ 57523 h 243799"/>
              <a:gd name="connsiteX1608" fmla="*/ 89840 w 742316"/>
              <a:gd name="connsiteY1608" fmla="*/ 57523 h 243799"/>
              <a:gd name="connsiteX1609" fmla="*/ 93004 w 742316"/>
              <a:gd name="connsiteY1609" fmla="*/ 57523 h 243799"/>
              <a:gd name="connsiteX1610" fmla="*/ 135187 w 742316"/>
              <a:gd name="connsiteY1610" fmla="*/ 60696 h 243799"/>
              <a:gd name="connsiteX1611" fmla="*/ 167247 w 742316"/>
              <a:gd name="connsiteY1611" fmla="*/ 62811 h 243799"/>
              <a:gd name="connsiteX1612" fmla="*/ 203314 w 742316"/>
              <a:gd name="connsiteY1612" fmla="*/ 65349 h 243799"/>
              <a:gd name="connsiteX1613" fmla="*/ 224405 w 742316"/>
              <a:gd name="connsiteY1613" fmla="*/ 66406 h 243799"/>
              <a:gd name="connsiteX1614" fmla="*/ 228835 w 742316"/>
              <a:gd name="connsiteY1614" fmla="*/ 66406 h 243799"/>
              <a:gd name="connsiteX1615" fmla="*/ 238115 w 742316"/>
              <a:gd name="connsiteY1615" fmla="*/ 66406 h 243799"/>
              <a:gd name="connsiteX1616" fmla="*/ 229257 w 742316"/>
              <a:gd name="connsiteY1616" fmla="*/ 62811 h 243799"/>
              <a:gd name="connsiteX1617" fmla="*/ 207110 w 742316"/>
              <a:gd name="connsiteY1617" fmla="*/ 60484 h 243799"/>
              <a:gd name="connsiteX1618" fmla="*/ 172309 w 742316"/>
              <a:gd name="connsiteY1618" fmla="*/ 56889 h 243799"/>
              <a:gd name="connsiteX1619" fmla="*/ 177160 w 742316"/>
              <a:gd name="connsiteY1619" fmla="*/ 56889 h 243799"/>
              <a:gd name="connsiteX1620" fmla="*/ 215125 w 742316"/>
              <a:gd name="connsiteY1620" fmla="*/ 58369 h 243799"/>
              <a:gd name="connsiteX1621" fmla="*/ 252668 w 742316"/>
              <a:gd name="connsiteY1621" fmla="*/ 60273 h 243799"/>
              <a:gd name="connsiteX1622" fmla="*/ 270596 w 742316"/>
              <a:gd name="connsiteY1622" fmla="*/ 60273 h 243799"/>
              <a:gd name="connsiteX1623" fmla="*/ 285993 w 742316"/>
              <a:gd name="connsiteY1623" fmla="*/ 60273 h 243799"/>
              <a:gd name="connsiteX1624" fmla="*/ 285993 w 742316"/>
              <a:gd name="connsiteY1624" fmla="*/ 56466 h 243799"/>
              <a:gd name="connsiteX1625" fmla="*/ 289579 w 742316"/>
              <a:gd name="connsiteY1625" fmla="*/ 55408 h 243799"/>
              <a:gd name="connsiteX1626" fmla="*/ 331762 w 742316"/>
              <a:gd name="connsiteY1626" fmla="*/ 56889 h 243799"/>
              <a:gd name="connsiteX1627" fmla="*/ 355385 w 742316"/>
              <a:gd name="connsiteY1627" fmla="*/ 56889 h 243799"/>
              <a:gd name="connsiteX1628" fmla="*/ 367164 w 742316"/>
              <a:gd name="connsiteY1628" fmla="*/ 57890 h 243799"/>
              <a:gd name="connsiteX1629" fmla="*/ 367876 w 742316"/>
              <a:gd name="connsiteY1629" fmla="*/ 58842 h 243799"/>
              <a:gd name="connsiteX1630" fmla="*/ 368148 w 742316"/>
              <a:gd name="connsiteY1630" fmla="*/ 58842 h 243799"/>
              <a:gd name="connsiteX1631" fmla="*/ 368186 w 742316"/>
              <a:gd name="connsiteY1631" fmla="*/ 58842 h 243799"/>
              <a:gd name="connsiteX1632" fmla="*/ 367408 w 742316"/>
              <a:gd name="connsiteY1632" fmla="*/ 57910 h 243799"/>
              <a:gd name="connsiteX1633" fmla="*/ 380273 w 742316"/>
              <a:gd name="connsiteY1633" fmla="*/ 59004 h 243799"/>
              <a:gd name="connsiteX1634" fmla="*/ 396725 w 742316"/>
              <a:gd name="connsiteY1634" fmla="*/ 60061 h 243799"/>
              <a:gd name="connsiteX1635" fmla="*/ 415497 w 742316"/>
              <a:gd name="connsiteY1635" fmla="*/ 61542 h 243799"/>
              <a:gd name="connsiteX1636" fmla="*/ 448189 w 742316"/>
              <a:gd name="connsiteY1636" fmla="*/ 63022 h 243799"/>
              <a:gd name="connsiteX1637" fmla="*/ 449244 w 742316"/>
              <a:gd name="connsiteY1637" fmla="*/ 63022 h 243799"/>
              <a:gd name="connsiteX1638" fmla="*/ 434268 w 742316"/>
              <a:gd name="connsiteY1638" fmla="*/ 61753 h 243799"/>
              <a:gd name="connsiteX1639" fmla="*/ 458802 w 742316"/>
              <a:gd name="connsiteY1639" fmla="*/ 62968 h 243799"/>
              <a:gd name="connsiteX1640" fmla="*/ 464851 w 742316"/>
              <a:gd name="connsiteY1640" fmla="*/ 63445 h 243799"/>
              <a:gd name="connsiteX1641" fmla="*/ 468437 w 742316"/>
              <a:gd name="connsiteY1641" fmla="*/ 63445 h 243799"/>
              <a:gd name="connsiteX1642" fmla="*/ 502606 w 742316"/>
              <a:gd name="connsiteY1642" fmla="*/ 65137 h 243799"/>
              <a:gd name="connsiteX1643" fmla="*/ 497755 w 742316"/>
              <a:gd name="connsiteY1643" fmla="*/ 63657 h 243799"/>
              <a:gd name="connsiteX1644" fmla="*/ 499231 w 742316"/>
              <a:gd name="connsiteY1644" fmla="*/ 63657 h 243799"/>
              <a:gd name="connsiteX1645" fmla="*/ 533189 w 742316"/>
              <a:gd name="connsiteY1645" fmla="*/ 67041 h 243799"/>
              <a:gd name="connsiteX1646" fmla="*/ 540571 w 742316"/>
              <a:gd name="connsiteY1646" fmla="*/ 68310 h 243799"/>
              <a:gd name="connsiteX1647" fmla="*/ 550484 w 742316"/>
              <a:gd name="connsiteY1647" fmla="*/ 68310 h 243799"/>
              <a:gd name="connsiteX1648" fmla="*/ 553015 w 742316"/>
              <a:gd name="connsiteY1648" fmla="*/ 67041 h 243799"/>
              <a:gd name="connsiteX1649" fmla="*/ 551117 w 742316"/>
              <a:gd name="connsiteY1649" fmla="*/ 67041 h 243799"/>
              <a:gd name="connsiteX1650" fmla="*/ 530025 w 742316"/>
              <a:gd name="connsiteY1650" fmla="*/ 64503 h 243799"/>
              <a:gd name="connsiteX1651" fmla="*/ 522432 w 742316"/>
              <a:gd name="connsiteY1651" fmla="*/ 62388 h 243799"/>
              <a:gd name="connsiteX1652" fmla="*/ 521769 w 742316"/>
              <a:gd name="connsiteY1652" fmla="*/ 62388 h 243799"/>
              <a:gd name="connsiteX1653" fmla="*/ 523528 w 742316"/>
              <a:gd name="connsiteY1653" fmla="*/ 58857 h 243799"/>
              <a:gd name="connsiteX1654" fmla="*/ 525807 w 742316"/>
              <a:gd name="connsiteY1654" fmla="*/ 49895 h 243799"/>
              <a:gd name="connsiteX1655" fmla="*/ 520270 w 742316"/>
              <a:gd name="connsiteY1655" fmla="*/ 49895 h 243799"/>
              <a:gd name="connsiteX1656" fmla="*/ 511044 w 742316"/>
              <a:gd name="connsiteY1656" fmla="*/ 49895 h 243799"/>
              <a:gd name="connsiteX1657" fmla="*/ 514734 w 742316"/>
              <a:gd name="connsiteY1657" fmla="*/ 58614 h 243799"/>
              <a:gd name="connsiteX1658" fmla="*/ 517814 w 742316"/>
              <a:gd name="connsiteY1658" fmla="*/ 62388 h 243799"/>
              <a:gd name="connsiteX1659" fmla="*/ 517581 w 742316"/>
              <a:gd name="connsiteY1659" fmla="*/ 62388 h 243799"/>
              <a:gd name="connsiteX1660" fmla="*/ 484045 w 742316"/>
              <a:gd name="connsiteY1660" fmla="*/ 60273 h 243799"/>
              <a:gd name="connsiteX1661" fmla="*/ 474554 w 742316"/>
              <a:gd name="connsiteY1661" fmla="*/ 60273 h 243799"/>
              <a:gd name="connsiteX1662" fmla="*/ 468437 w 742316"/>
              <a:gd name="connsiteY1662" fmla="*/ 60273 h 243799"/>
              <a:gd name="connsiteX1663" fmla="*/ 443127 w 742316"/>
              <a:gd name="connsiteY1663" fmla="*/ 60273 h 243799"/>
              <a:gd name="connsiteX1664" fmla="*/ 475819 w 742316"/>
              <a:gd name="connsiteY1664" fmla="*/ 63445 h 243799"/>
              <a:gd name="connsiteX1665" fmla="*/ 468437 w 742316"/>
              <a:gd name="connsiteY1665" fmla="*/ 63445 h 243799"/>
              <a:gd name="connsiteX1666" fmla="*/ 458802 w 742316"/>
              <a:gd name="connsiteY1666" fmla="*/ 62968 h 243799"/>
              <a:gd name="connsiteX1667" fmla="*/ 427308 w 742316"/>
              <a:gd name="connsiteY1667" fmla="*/ 60484 h 243799"/>
              <a:gd name="connsiteX1668" fmla="*/ 415708 w 742316"/>
              <a:gd name="connsiteY1668" fmla="*/ 60484 h 243799"/>
              <a:gd name="connsiteX1669" fmla="*/ 393350 w 742316"/>
              <a:gd name="connsiteY1669" fmla="*/ 58158 h 243799"/>
              <a:gd name="connsiteX1670" fmla="*/ 391663 w 742316"/>
              <a:gd name="connsiteY1670" fmla="*/ 58158 h 243799"/>
              <a:gd name="connsiteX1671" fmla="*/ 375211 w 742316"/>
              <a:gd name="connsiteY1671" fmla="*/ 56889 h 243799"/>
              <a:gd name="connsiteX1672" fmla="*/ 365302 w 742316"/>
              <a:gd name="connsiteY1672" fmla="*/ 55392 h 243799"/>
              <a:gd name="connsiteX1673" fmla="*/ 365253 w 742316"/>
              <a:gd name="connsiteY1673" fmla="*/ 55333 h 243799"/>
              <a:gd name="connsiteX1674" fmla="*/ 361369 w 742316"/>
              <a:gd name="connsiteY1674" fmla="*/ 50889 h 243799"/>
              <a:gd name="connsiteX1675" fmla="*/ 358222 w 742316"/>
              <a:gd name="connsiteY1675" fmla="*/ 45510 h 243799"/>
              <a:gd name="connsiteX1676" fmla="*/ 355599 w 742316"/>
              <a:gd name="connsiteY1676" fmla="*/ 43170 h 243799"/>
              <a:gd name="connsiteX1677" fmla="*/ 354706 w 742316"/>
              <a:gd name="connsiteY1677" fmla="*/ 43170 h 243799"/>
              <a:gd name="connsiteX1678" fmla="*/ 352765 w 742316"/>
              <a:gd name="connsiteY1678" fmla="*/ 43170 h 243799"/>
              <a:gd name="connsiteX1679" fmla="*/ 352550 w 742316"/>
              <a:gd name="connsiteY1679" fmla="*/ 43170 h 243799"/>
              <a:gd name="connsiteX1680" fmla="*/ 352434 w 742316"/>
              <a:gd name="connsiteY1680" fmla="*/ 43170 h 243799"/>
              <a:gd name="connsiteX1681" fmla="*/ 352512 w 742316"/>
              <a:gd name="connsiteY1681" fmla="*/ 43873 h 243799"/>
              <a:gd name="connsiteX1682" fmla="*/ 355581 w 742316"/>
              <a:gd name="connsiteY1682" fmla="*/ 45743 h 243799"/>
              <a:gd name="connsiteX1683" fmla="*/ 359155 w 742316"/>
              <a:gd name="connsiteY1683" fmla="*/ 48784 h 243799"/>
              <a:gd name="connsiteX1684" fmla="*/ 361369 w 742316"/>
              <a:gd name="connsiteY1684" fmla="*/ 51124 h 243799"/>
              <a:gd name="connsiteX1685" fmla="*/ 365253 w 742316"/>
              <a:gd name="connsiteY1685" fmla="*/ 55333 h 243799"/>
              <a:gd name="connsiteX1686" fmla="*/ 365296 w 742316"/>
              <a:gd name="connsiteY1686" fmla="*/ 55391 h 243799"/>
              <a:gd name="connsiteX1687" fmla="*/ 359814 w 742316"/>
              <a:gd name="connsiteY1687" fmla="*/ 54562 h 243799"/>
              <a:gd name="connsiteX1688" fmla="*/ 350745 w 742316"/>
              <a:gd name="connsiteY1688" fmla="*/ 54562 h 243799"/>
              <a:gd name="connsiteX1689" fmla="*/ 316998 w 742316"/>
              <a:gd name="connsiteY1689" fmla="*/ 48429 h 243799"/>
              <a:gd name="connsiteX1690" fmla="*/ 272495 w 742316"/>
              <a:gd name="connsiteY1690" fmla="*/ 45257 h 243799"/>
              <a:gd name="connsiteX1691" fmla="*/ 253723 w 742316"/>
              <a:gd name="connsiteY1691" fmla="*/ 43353 h 243799"/>
              <a:gd name="connsiteX1692" fmla="*/ 225460 w 742316"/>
              <a:gd name="connsiteY1692" fmla="*/ 41238 h 243799"/>
              <a:gd name="connsiteX1693" fmla="*/ 267644 w 742316"/>
              <a:gd name="connsiteY1693" fmla="*/ 41238 h 243799"/>
              <a:gd name="connsiteX1694" fmla="*/ 283251 w 742316"/>
              <a:gd name="connsiteY1694" fmla="*/ 41238 h 243799"/>
              <a:gd name="connsiteX1695" fmla="*/ 306874 w 742316"/>
              <a:gd name="connsiteY1695" fmla="*/ 41238 h 243799"/>
              <a:gd name="connsiteX1696" fmla="*/ 329231 w 742316"/>
              <a:gd name="connsiteY1696" fmla="*/ 41238 h 243799"/>
              <a:gd name="connsiteX1697" fmla="*/ 335348 w 742316"/>
              <a:gd name="connsiteY1697" fmla="*/ 41238 h 243799"/>
              <a:gd name="connsiteX1698" fmla="*/ 337035 w 742316"/>
              <a:gd name="connsiteY1698" fmla="*/ 41238 h 243799"/>
              <a:gd name="connsiteX1699" fmla="*/ 336748 w 742316"/>
              <a:gd name="connsiteY1699" fmla="*/ 40201 h 243799"/>
              <a:gd name="connsiteX1700" fmla="*/ 335770 w 742316"/>
              <a:gd name="connsiteY1700" fmla="*/ 39758 h 243799"/>
              <a:gd name="connsiteX1701" fmla="*/ 332184 w 742316"/>
              <a:gd name="connsiteY1701" fmla="*/ 39758 h 243799"/>
              <a:gd name="connsiteX1702" fmla="*/ 300125 w 742316"/>
              <a:gd name="connsiteY1702" fmla="*/ 38489 h 243799"/>
              <a:gd name="connsiteX1703" fmla="*/ 277135 w 742316"/>
              <a:gd name="connsiteY1703" fmla="*/ 36374 h 243799"/>
              <a:gd name="connsiteX1704" fmla="*/ 248028 w 742316"/>
              <a:gd name="connsiteY1704" fmla="*/ 34259 h 243799"/>
              <a:gd name="connsiteX1705" fmla="*/ 242544 w 742316"/>
              <a:gd name="connsiteY1705" fmla="*/ 32779 h 243799"/>
              <a:gd name="connsiteX1706" fmla="*/ 260894 w 742316"/>
              <a:gd name="connsiteY1706" fmla="*/ 32779 h 243799"/>
              <a:gd name="connsiteX1707" fmla="*/ 278189 w 742316"/>
              <a:gd name="connsiteY1707" fmla="*/ 32779 h 243799"/>
              <a:gd name="connsiteX1708" fmla="*/ 266378 w 742316"/>
              <a:gd name="connsiteY1708" fmla="*/ 30875 h 243799"/>
              <a:gd name="connsiteX1709" fmla="*/ 267854 w 742316"/>
              <a:gd name="connsiteY1709" fmla="*/ 30875 h 243799"/>
              <a:gd name="connsiteX1710" fmla="*/ 300969 w 742316"/>
              <a:gd name="connsiteY1710" fmla="*/ 30875 h 243799"/>
              <a:gd name="connsiteX1711" fmla="*/ 319318 w 742316"/>
              <a:gd name="connsiteY1711" fmla="*/ 30875 h 243799"/>
              <a:gd name="connsiteX1712" fmla="*/ 326700 w 742316"/>
              <a:gd name="connsiteY1712" fmla="*/ 29395 h 243799"/>
              <a:gd name="connsiteX1713" fmla="*/ 333661 w 742316"/>
              <a:gd name="connsiteY1713" fmla="*/ 29395 h 243799"/>
              <a:gd name="connsiteX1714" fmla="*/ 344839 w 742316"/>
              <a:gd name="connsiteY1714" fmla="*/ 29395 h 243799"/>
              <a:gd name="connsiteX1715" fmla="*/ 360236 w 742316"/>
              <a:gd name="connsiteY1715" fmla="*/ 29395 h 243799"/>
              <a:gd name="connsiteX1716" fmla="*/ 364033 w 742316"/>
              <a:gd name="connsiteY1716" fmla="*/ 31298 h 243799"/>
              <a:gd name="connsiteX1717" fmla="*/ 368251 w 742316"/>
              <a:gd name="connsiteY1717" fmla="*/ 31298 h 243799"/>
              <a:gd name="connsiteX1718" fmla="*/ 371351 w 742316"/>
              <a:gd name="connsiteY1718" fmla="*/ 32146 h 243799"/>
              <a:gd name="connsiteX1719" fmla="*/ 355387 w 742316"/>
              <a:gd name="connsiteY1719" fmla="*/ 32146 h 243799"/>
              <a:gd name="connsiteX1720" fmla="*/ 363687 w 742316"/>
              <a:gd name="connsiteY1720" fmla="*/ 39159 h 243799"/>
              <a:gd name="connsiteX1721" fmla="*/ 371832 w 742316"/>
              <a:gd name="connsiteY1721" fmla="*/ 32277 h 243799"/>
              <a:gd name="connsiteX1722" fmla="*/ 375211 w 742316"/>
              <a:gd name="connsiteY1722" fmla="*/ 33202 h 243799"/>
              <a:gd name="connsiteX1723" fmla="*/ 376477 w 742316"/>
              <a:gd name="connsiteY1723" fmla="*/ 33775 h 243799"/>
              <a:gd name="connsiteX1724" fmla="*/ 377742 w 742316"/>
              <a:gd name="connsiteY1724" fmla="*/ 33202 h 243799"/>
              <a:gd name="connsiteX1725" fmla="*/ 385336 w 742316"/>
              <a:gd name="connsiteY1725" fmla="*/ 32144 h 243799"/>
              <a:gd name="connsiteX1726" fmla="*/ 434268 w 742316"/>
              <a:gd name="connsiteY1726" fmla="*/ 37009 h 243799"/>
              <a:gd name="connsiteX1727" fmla="*/ 437643 w 742316"/>
              <a:gd name="connsiteY1727" fmla="*/ 37009 h 243799"/>
              <a:gd name="connsiteX1728" fmla="*/ 460633 w 742316"/>
              <a:gd name="connsiteY1728" fmla="*/ 39758 h 243799"/>
              <a:gd name="connsiteX1729" fmla="*/ 461899 w 742316"/>
              <a:gd name="connsiteY1729" fmla="*/ 37431 h 243799"/>
              <a:gd name="connsiteX1730" fmla="*/ 439330 w 742316"/>
              <a:gd name="connsiteY1730" fmla="*/ 34048 h 243799"/>
              <a:gd name="connsiteX1731" fmla="*/ 434268 w 742316"/>
              <a:gd name="connsiteY1731" fmla="*/ 34048 h 243799"/>
              <a:gd name="connsiteX1732" fmla="*/ 421655 w 742316"/>
              <a:gd name="connsiteY1732" fmla="*/ 32915 h 243799"/>
              <a:gd name="connsiteX1733" fmla="*/ 421600 w 742316"/>
              <a:gd name="connsiteY1733" fmla="*/ 34834 h 243799"/>
              <a:gd name="connsiteX1734" fmla="*/ 421387 w 742316"/>
              <a:gd name="connsiteY1734" fmla="*/ 34834 h 243799"/>
              <a:gd name="connsiteX1735" fmla="*/ 420377 w 742316"/>
              <a:gd name="connsiteY1735" fmla="*/ 33518 h 243799"/>
              <a:gd name="connsiteX1736" fmla="*/ 416835 w 742316"/>
              <a:gd name="connsiteY1736" fmla="*/ 33518 h 243799"/>
              <a:gd name="connsiteX1737" fmla="*/ 415981 w 742316"/>
              <a:gd name="connsiteY1737" fmla="*/ 32405 h 243799"/>
              <a:gd name="connsiteX1738" fmla="*/ 406005 w 742316"/>
              <a:gd name="connsiteY1738" fmla="*/ 31510 h 243799"/>
              <a:gd name="connsiteX1739" fmla="*/ 389976 w 742316"/>
              <a:gd name="connsiteY1739" fmla="*/ 30029 h 243799"/>
              <a:gd name="connsiteX1740" fmla="*/ 380484 w 742316"/>
              <a:gd name="connsiteY1740" fmla="*/ 28337 h 243799"/>
              <a:gd name="connsiteX1741" fmla="*/ 362556 w 742316"/>
              <a:gd name="connsiteY1741" fmla="*/ 24953 h 243799"/>
              <a:gd name="connsiteX1742" fmla="*/ 346527 w 742316"/>
              <a:gd name="connsiteY1742" fmla="*/ 24107 h 243799"/>
              <a:gd name="connsiteX1743" fmla="*/ 300969 w 742316"/>
              <a:gd name="connsiteY1743" fmla="*/ 20935 h 243799"/>
              <a:gd name="connsiteX1744" fmla="*/ 319951 w 742316"/>
              <a:gd name="connsiteY1744" fmla="*/ 20935 h 243799"/>
              <a:gd name="connsiteX1745" fmla="*/ 325857 w 742316"/>
              <a:gd name="connsiteY1745" fmla="*/ 20935 h 243799"/>
              <a:gd name="connsiteX1746" fmla="*/ 333661 w 742316"/>
              <a:gd name="connsiteY1746" fmla="*/ 20935 h 243799"/>
              <a:gd name="connsiteX1747" fmla="*/ 349480 w 742316"/>
              <a:gd name="connsiteY1747" fmla="*/ 21993 h 243799"/>
              <a:gd name="connsiteX1748" fmla="*/ 352854 w 742316"/>
              <a:gd name="connsiteY1748" fmla="*/ 21993 h 243799"/>
              <a:gd name="connsiteX1749" fmla="*/ 356229 w 742316"/>
              <a:gd name="connsiteY1749" fmla="*/ 21993 h 243799"/>
              <a:gd name="connsiteX1750" fmla="*/ 357916 w 742316"/>
              <a:gd name="connsiteY1750" fmla="*/ 21993 h 243799"/>
              <a:gd name="connsiteX1751" fmla="*/ 410117 w 742316"/>
              <a:gd name="connsiteY1751" fmla="*/ 27641 h 243799"/>
              <a:gd name="connsiteX1752" fmla="*/ 409079 w 742316"/>
              <a:gd name="connsiteY1752" fmla="*/ 26724 h 243799"/>
              <a:gd name="connsiteX1753" fmla="*/ 407769 w 742316"/>
              <a:gd name="connsiteY1753" fmla="*/ 24532 h 243799"/>
              <a:gd name="connsiteX1754" fmla="*/ 406477 w 742316"/>
              <a:gd name="connsiteY1754" fmla="*/ 22779 h 243799"/>
              <a:gd name="connsiteX1755" fmla="*/ 405414 w 742316"/>
              <a:gd name="connsiteY1755" fmla="*/ 20149 h 243799"/>
              <a:gd name="connsiteX1756" fmla="*/ 405414 w 742316"/>
              <a:gd name="connsiteY1756" fmla="*/ 18832 h 243799"/>
              <a:gd name="connsiteX1757" fmla="*/ 534244 w 742316"/>
              <a:gd name="connsiteY1757" fmla="*/ 212 h 243799"/>
              <a:gd name="connsiteX1758" fmla="*/ 535721 w 742316"/>
              <a:gd name="connsiteY1758" fmla="*/ 212 h 243799"/>
              <a:gd name="connsiteX1759" fmla="*/ 550906 w 742316"/>
              <a:gd name="connsiteY1759" fmla="*/ 1693 h 243799"/>
              <a:gd name="connsiteX1760" fmla="*/ 552175 w 742316"/>
              <a:gd name="connsiteY1760" fmla="*/ 2962 h 243799"/>
              <a:gd name="connsiteX1761" fmla="*/ 550485 w 742316"/>
              <a:gd name="connsiteY1761" fmla="*/ 4020 h 243799"/>
              <a:gd name="connsiteX1762" fmla="*/ 536351 w 742316"/>
              <a:gd name="connsiteY1762" fmla="*/ 5501 h 243799"/>
              <a:gd name="connsiteX1763" fmla="*/ 533614 w 742316"/>
              <a:gd name="connsiteY1763" fmla="*/ 5501 h 243799"/>
              <a:gd name="connsiteX1764" fmla="*/ 525387 w 742316"/>
              <a:gd name="connsiteY1764" fmla="*/ 6557 h 243799"/>
              <a:gd name="connsiteX1765" fmla="*/ 514420 w 742316"/>
              <a:gd name="connsiteY1765" fmla="*/ 6557 h 243799"/>
              <a:gd name="connsiteX1766" fmla="*/ 513236 w 742316"/>
              <a:gd name="connsiteY1766" fmla="*/ 6446 h 243799"/>
              <a:gd name="connsiteX1767" fmla="*/ 512521 w 742316"/>
              <a:gd name="connsiteY1767" fmla="*/ 5501 h 243799"/>
              <a:gd name="connsiteX1768" fmla="*/ 513786 w 742316"/>
              <a:gd name="connsiteY1768" fmla="*/ 4231 h 243799"/>
              <a:gd name="connsiteX1769" fmla="*/ 530656 w 742316"/>
              <a:gd name="connsiteY1769" fmla="*/ 2116 h 243799"/>
              <a:gd name="connsiteX1770" fmla="*/ 534244 w 742316"/>
              <a:gd name="connsiteY1770" fmla="*/ 212 h 24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</a:cxnLst>
            <a:rect l="l" t="t" r="r" b="b"/>
            <a:pathLst>
              <a:path w="742316" h="243799">
                <a:moveTo>
                  <a:pt x="470126" y="231159"/>
                </a:moveTo>
                <a:lnTo>
                  <a:pt x="471673" y="231159"/>
                </a:lnTo>
                <a:lnTo>
                  <a:pt x="472326" y="232231"/>
                </a:lnTo>
                <a:lnTo>
                  <a:pt x="470126" y="234489"/>
                </a:lnTo>
                <a:close/>
                <a:moveTo>
                  <a:pt x="538820" y="231003"/>
                </a:moveTo>
                <a:lnTo>
                  <a:pt x="540086" y="231447"/>
                </a:lnTo>
                <a:lnTo>
                  <a:pt x="540086" y="234803"/>
                </a:lnTo>
                <a:lnTo>
                  <a:pt x="543504" y="239352"/>
                </a:lnTo>
                <a:lnTo>
                  <a:pt x="533823" y="239352"/>
                </a:lnTo>
                <a:close/>
                <a:moveTo>
                  <a:pt x="484826" y="230014"/>
                </a:moveTo>
                <a:lnTo>
                  <a:pt x="485026" y="235461"/>
                </a:lnTo>
                <a:cubicBezTo>
                  <a:pt x="484929" y="237452"/>
                  <a:pt x="484483" y="239045"/>
                  <a:pt x="483146" y="238764"/>
                </a:cubicBezTo>
                <a:lnTo>
                  <a:pt x="476032" y="237644"/>
                </a:lnTo>
                <a:lnTo>
                  <a:pt x="475580" y="237573"/>
                </a:lnTo>
                <a:lnTo>
                  <a:pt x="472326" y="232231"/>
                </a:lnTo>
                <a:lnTo>
                  <a:pt x="473371" y="231159"/>
                </a:lnTo>
                <a:lnTo>
                  <a:pt x="474554" y="231159"/>
                </a:lnTo>
                <a:lnTo>
                  <a:pt x="476032" y="230994"/>
                </a:lnTo>
                <a:lnTo>
                  <a:pt x="479271" y="230633"/>
                </a:lnTo>
                <a:lnTo>
                  <a:pt x="480478" y="230929"/>
                </a:lnTo>
                <a:lnTo>
                  <a:pt x="481114" y="230428"/>
                </a:lnTo>
                <a:close/>
                <a:moveTo>
                  <a:pt x="470943" y="229960"/>
                </a:moveTo>
                <a:lnTo>
                  <a:pt x="474539" y="229960"/>
                </a:lnTo>
                <a:lnTo>
                  <a:pt x="473371" y="231159"/>
                </a:lnTo>
                <a:lnTo>
                  <a:pt x="471673" y="231159"/>
                </a:lnTo>
                <a:close/>
                <a:moveTo>
                  <a:pt x="470915" y="229914"/>
                </a:moveTo>
                <a:lnTo>
                  <a:pt x="470943" y="229960"/>
                </a:lnTo>
                <a:lnTo>
                  <a:pt x="470936" y="229960"/>
                </a:lnTo>
                <a:close/>
                <a:moveTo>
                  <a:pt x="416911" y="229612"/>
                </a:moveTo>
                <a:lnTo>
                  <a:pt x="421666" y="229934"/>
                </a:lnTo>
                <a:lnTo>
                  <a:pt x="423125" y="236415"/>
                </a:lnTo>
                <a:cubicBezTo>
                  <a:pt x="423656" y="238733"/>
                  <a:pt x="423531" y="241822"/>
                  <a:pt x="424438" y="241977"/>
                </a:cubicBezTo>
                <a:lnTo>
                  <a:pt x="428567" y="237342"/>
                </a:lnTo>
                <a:lnTo>
                  <a:pt x="430161" y="237342"/>
                </a:lnTo>
                <a:cubicBezTo>
                  <a:pt x="430306" y="236518"/>
                  <a:pt x="430485" y="236518"/>
                  <a:pt x="430630" y="237342"/>
                </a:cubicBezTo>
                <a:cubicBezTo>
                  <a:pt x="430635" y="240086"/>
                  <a:pt x="430435" y="242445"/>
                  <a:pt x="430161" y="242906"/>
                </a:cubicBezTo>
                <a:lnTo>
                  <a:pt x="428755" y="242906"/>
                </a:lnTo>
                <a:cubicBezTo>
                  <a:pt x="426941" y="241569"/>
                  <a:pt x="425123" y="241569"/>
                  <a:pt x="423312" y="242906"/>
                </a:cubicBezTo>
                <a:cubicBezTo>
                  <a:pt x="421451" y="242906"/>
                  <a:pt x="418745" y="244916"/>
                  <a:pt x="417588" y="242906"/>
                </a:cubicBezTo>
                <a:cubicBezTo>
                  <a:pt x="417008" y="241901"/>
                  <a:pt x="416753" y="239390"/>
                  <a:pt x="416619" y="236878"/>
                </a:cubicBezTo>
                <a:lnTo>
                  <a:pt x="416456" y="232977"/>
                </a:lnTo>
                <a:close/>
                <a:moveTo>
                  <a:pt x="415992" y="229550"/>
                </a:moveTo>
                <a:lnTo>
                  <a:pt x="416367" y="229576"/>
                </a:lnTo>
                <a:lnTo>
                  <a:pt x="416367" y="230851"/>
                </a:lnTo>
                <a:lnTo>
                  <a:pt x="416456" y="232977"/>
                </a:lnTo>
                <a:lnTo>
                  <a:pt x="416367" y="233633"/>
                </a:lnTo>
                <a:cubicBezTo>
                  <a:pt x="415850" y="236106"/>
                  <a:pt x="414022" y="243988"/>
                  <a:pt x="414022" y="242906"/>
                </a:cubicBezTo>
                <a:cubicBezTo>
                  <a:pt x="414022" y="242365"/>
                  <a:pt x="414486" y="239245"/>
                  <a:pt x="415011" y="235850"/>
                </a:cubicBezTo>
                <a:close/>
                <a:moveTo>
                  <a:pt x="546450" y="229371"/>
                </a:moveTo>
                <a:lnTo>
                  <a:pt x="548330" y="231487"/>
                </a:lnTo>
                <a:cubicBezTo>
                  <a:pt x="550706" y="232593"/>
                  <a:pt x="555300" y="230796"/>
                  <a:pt x="556693" y="231487"/>
                </a:cubicBezTo>
                <a:lnTo>
                  <a:pt x="556693" y="235630"/>
                </a:lnTo>
                <a:lnTo>
                  <a:pt x="550334" y="240603"/>
                </a:lnTo>
                <a:lnTo>
                  <a:pt x="544444" y="240603"/>
                </a:lnTo>
                <a:lnTo>
                  <a:pt x="543504" y="239352"/>
                </a:lnTo>
                <a:lnTo>
                  <a:pt x="550431" y="239352"/>
                </a:lnTo>
                <a:close/>
                <a:moveTo>
                  <a:pt x="523663" y="228316"/>
                </a:moveTo>
                <a:lnTo>
                  <a:pt x="526595" y="235192"/>
                </a:lnTo>
                <a:cubicBezTo>
                  <a:pt x="526595" y="236886"/>
                  <a:pt x="525031" y="237450"/>
                  <a:pt x="522262" y="235192"/>
                </a:cubicBezTo>
                <a:cubicBezTo>
                  <a:pt x="519838" y="235820"/>
                  <a:pt x="517440" y="234823"/>
                  <a:pt x="515312" y="232475"/>
                </a:cubicBezTo>
                <a:lnTo>
                  <a:pt x="513503" y="228796"/>
                </a:lnTo>
                <a:close/>
                <a:moveTo>
                  <a:pt x="540455" y="228271"/>
                </a:moveTo>
                <a:lnTo>
                  <a:pt x="543470" y="232634"/>
                </a:lnTo>
                <a:lnTo>
                  <a:pt x="540086" y="231447"/>
                </a:lnTo>
                <a:lnTo>
                  <a:pt x="540086" y="229830"/>
                </a:lnTo>
                <a:lnTo>
                  <a:pt x="540262" y="228594"/>
                </a:lnTo>
                <a:close/>
                <a:moveTo>
                  <a:pt x="470126" y="228231"/>
                </a:moveTo>
                <a:lnTo>
                  <a:pt x="470915" y="229914"/>
                </a:lnTo>
                <a:lnTo>
                  <a:pt x="470126" y="228618"/>
                </a:lnTo>
                <a:close/>
                <a:moveTo>
                  <a:pt x="540444" y="227311"/>
                </a:moveTo>
                <a:lnTo>
                  <a:pt x="540571" y="227352"/>
                </a:lnTo>
                <a:lnTo>
                  <a:pt x="541017" y="227332"/>
                </a:lnTo>
                <a:lnTo>
                  <a:pt x="540455" y="228271"/>
                </a:lnTo>
                <a:lnTo>
                  <a:pt x="540333" y="228094"/>
                </a:lnTo>
                <a:close/>
                <a:moveTo>
                  <a:pt x="545556" y="227128"/>
                </a:moveTo>
                <a:lnTo>
                  <a:pt x="546450" y="229371"/>
                </a:lnTo>
                <a:lnTo>
                  <a:pt x="544500" y="227175"/>
                </a:lnTo>
                <a:close/>
                <a:moveTo>
                  <a:pt x="549573" y="226947"/>
                </a:moveTo>
                <a:lnTo>
                  <a:pt x="547596" y="227965"/>
                </a:lnTo>
                <a:lnTo>
                  <a:pt x="546390" y="227090"/>
                </a:lnTo>
                <a:close/>
                <a:moveTo>
                  <a:pt x="545196" y="226225"/>
                </a:moveTo>
                <a:lnTo>
                  <a:pt x="546390" y="227090"/>
                </a:lnTo>
                <a:lnTo>
                  <a:pt x="545556" y="227128"/>
                </a:lnTo>
                <a:close/>
                <a:moveTo>
                  <a:pt x="478203" y="226199"/>
                </a:moveTo>
                <a:lnTo>
                  <a:pt x="481708" y="229960"/>
                </a:lnTo>
                <a:lnTo>
                  <a:pt x="481114" y="230428"/>
                </a:lnTo>
                <a:lnTo>
                  <a:pt x="479271" y="230633"/>
                </a:lnTo>
                <a:lnTo>
                  <a:pt x="476523" y="229960"/>
                </a:lnTo>
                <a:lnTo>
                  <a:pt x="474539" y="229960"/>
                </a:lnTo>
                <a:close/>
                <a:moveTo>
                  <a:pt x="540625" y="226038"/>
                </a:moveTo>
                <a:lnTo>
                  <a:pt x="540444" y="227311"/>
                </a:lnTo>
                <a:lnTo>
                  <a:pt x="539603" y="227038"/>
                </a:lnTo>
                <a:lnTo>
                  <a:pt x="539178" y="226423"/>
                </a:lnTo>
                <a:close/>
                <a:moveTo>
                  <a:pt x="540679" y="225660"/>
                </a:moveTo>
                <a:lnTo>
                  <a:pt x="542017" y="225660"/>
                </a:lnTo>
                <a:lnTo>
                  <a:pt x="542012" y="225670"/>
                </a:lnTo>
                <a:lnTo>
                  <a:pt x="540625" y="226038"/>
                </a:lnTo>
                <a:close/>
                <a:moveTo>
                  <a:pt x="537829" y="225660"/>
                </a:moveTo>
                <a:lnTo>
                  <a:pt x="538651" y="225660"/>
                </a:lnTo>
                <a:lnTo>
                  <a:pt x="539178" y="226423"/>
                </a:lnTo>
                <a:lnTo>
                  <a:pt x="538370" y="226638"/>
                </a:lnTo>
                <a:lnTo>
                  <a:pt x="539603" y="227038"/>
                </a:lnTo>
                <a:lnTo>
                  <a:pt x="540333" y="228094"/>
                </a:lnTo>
                <a:lnTo>
                  <a:pt x="540262" y="228594"/>
                </a:lnTo>
                <a:lnTo>
                  <a:pt x="538820" y="231003"/>
                </a:lnTo>
                <a:lnTo>
                  <a:pt x="530272" y="228005"/>
                </a:lnTo>
                <a:lnTo>
                  <a:pt x="530658" y="227986"/>
                </a:lnTo>
                <a:cubicBezTo>
                  <a:pt x="537829" y="227317"/>
                  <a:pt x="535931" y="226048"/>
                  <a:pt x="537829" y="225660"/>
                </a:cubicBezTo>
                <a:close/>
                <a:moveTo>
                  <a:pt x="587605" y="225237"/>
                </a:moveTo>
                <a:cubicBezTo>
                  <a:pt x="591103" y="225061"/>
                  <a:pt x="590286" y="225219"/>
                  <a:pt x="588370" y="225343"/>
                </a:cubicBezTo>
                <a:lnTo>
                  <a:pt x="586151" y="225302"/>
                </a:lnTo>
                <a:close/>
                <a:moveTo>
                  <a:pt x="470126" y="225002"/>
                </a:moveTo>
                <a:lnTo>
                  <a:pt x="470126" y="228231"/>
                </a:lnTo>
                <a:lnTo>
                  <a:pt x="468718" y="225227"/>
                </a:lnTo>
                <a:close/>
                <a:moveTo>
                  <a:pt x="542475" y="224896"/>
                </a:moveTo>
                <a:lnTo>
                  <a:pt x="544500" y="227175"/>
                </a:lnTo>
                <a:lnTo>
                  <a:pt x="541017" y="227332"/>
                </a:lnTo>
                <a:lnTo>
                  <a:pt x="542012" y="225670"/>
                </a:lnTo>
                <a:lnTo>
                  <a:pt x="542047" y="225660"/>
                </a:lnTo>
                <a:lnTo>
                  <a:pt x="542017" y="225660"/>
                </a:lnTo>
                <a:close/>
                <a:moveTo>
                  <a:pt x="607645" y="224182"/>
                </a:moveTo>
                <a:cubicBezTo>
                  <a:pt x="609388" y="224499"/>
                  <a:pt x="611174" y="224499"/>
                  <a:pt x="612918" y="224182"/>
                </a:cubicBezTo>
                <a:cubicBezTo>
                  <a:pt x="614781" y="224780"/>
                  <a:pt x="619280" y="227177"/>
                  <a:pt x="618822" y="227776"/>
                </a:cubicBezTo>
                <a:cubicBezTo>
                  <a:pt x="618365" y="228375"/>
                  <a:pt x="613549" y="228058"/>
                  <a:pt x="610176" y="227776"/>
                </a:cubicBezTo>
                <a:cubicBezTo>
                  <a:pt x="606405" y="226674"/>
                  <a:pt x="602501" y="226105"/>
                  <a:pt x="598575" y="226085"/>
                </a:cubicBezTo>
                <a:cubicBezTo>
                  <a:pt x="601203" y="224215"/>
                  <a:pt x="604490" y="223525"/>
                  <a:pt x="607645" y="224182"/>
                </a:cubicBezTo>
                <a:close/>
                <a:moveTo>
                  <a:pt x="481078" y="223248"/>
                </a:moveTo>
                <a:lnTo>
                  <a:pt x="478203" y="226199"/>
                </a:lnTo>
                <a:lnTo>
                  <a:pt x="476184" y="224032"/>
                </a:lnTo>
                <a:close/>
                <a:moveTo>
                  <a:pt x="543979" y="223174"/>
                </a:moveTo>
                <a:lnTo>
                  <a:pt x="545196" y="226225"/>
                </a:lnTo>
                <a:lnTo>
                  <a:pt x="542743" y="224448"/>
                </a:lnTo>
                <a:lnTo>
                  <a:pt x="543120" y="223818"/>
                </a:lnTo>
                <a:lnTo>
                  <a:pt x="543611" y="224196"/>
                </a:lnTo>
                <a:close/>
                <a:moveTo>
                  <a:pt x="544683" y="221220"/>
                </a:moveTo>
                <a:lnTo>
                  <a:pt x="545002" y="221220"/>
                </a:lnTo>
                <a:lnTo>
                  <a:pt x="544668" y="221261"/>
                </a:lnTo>
                <a:close/>
                <a:moveTo>
                  <a:pt x="470126" y="218342"/>
                </a:moveTo>
                <a:lnTo>
                  <a:pt x="473580" y="221237"/>
                </a:lnTo>
                <a:lnTo>
                  <a:pt x="476184" y="224032"/>
                </a:lnTo>
                <a:lnTo>
                  <a:pt x="471289" y="224816"/>
                </a:lnTo>
                <a:lnTo>
                  <a:pt x="470126" y="225002"/>
                </a:lnTo>
                <a:lnTo>
                  <a:pt x="470126" y="224816"/>
                </a:lnTo>
                <a:close/>
                <a:moveTo>
                  <a:pt x="579380" y="216143"/>
                </a:moveTo>
                <a:lnTo>
                  <a:pt x="580105" y="216506"/>
                </a:lnTo>
                <a:lnTo>
                  <a:pt x="579338" y="217122"/>
                </a:lnTo>
                <a:lnTo>
                  <a:pt x="578936" y="216847"/>
                </a:lnTo>
                <a:close/>
                <a:moveTo>
                  <a:pt x="327966" y="214454"/>
                </a:moveTo>
                <a:cubicBezTo>
                  <a:pt x="327966" y="214242"/>
                  <a:pt x="324625" y="214454"/>
                  <a:pt x="329443" y="214454"/>
                </a:cubicBezTo>
                <a:lnTo>
                  <a:pt x="356865" y="214454"/>
                </a:lnTo>
                <a:cubicBezTo>
                  <a:pt x="357529" y="215124"/>
                  <a:pt x="360758" y="217873"/>
                  <a:pt x="360863" y="218472"/>
                </a:cubicBezTo>
                <a:cubicBezTo>
                  <a:pt x="360969" y="219071"/>
                  <a:pt x="360866" y="218508"/>
                  <a:pt x="357491" y="218050"/>
                </a:cubicBezTo>
                <a:cubicBezTo>
                  <a:pt x="354116" y="217591"/>
                  <a:pt x="345294" y="216111"/>
                  <a:pt x="340619" y="215723"/>
                </a:cubicBezTo>
                <a:cubicBezTo>
                  <a:pt x="335944" y="215335"/>
                  <a:pt x="331552" y="215934"/>
                  <a:pt x="329443" y="215723"/>
                </a:cubicBezTo>
                <a:cubicBezTo>
                  <a:pt x="327333" y="215512"/>
                  <a:pt x="327966" y="214665"/>
                  <a:pt x="327966" y="214454"/>
                </a:cubicBezTo>
                <a:close/>
                <a:moveTo>
                  <a:pt x="322995" y="211888"/>
                </a:moveTo>
                <a:lnTo>
                  <a:pt x="322995" y="215170"/>
                </a:lnTo>
                <a:lnTo>
                  <a:pt x="322825" y="212002"/>
                </a:lnTo>
                <a:close/>
                <a:moveTo>
                  <a:pt x="572445" y="207201"/>
                </a:moveTo>
                <a:lnTo>
                  <a:pt x="572818" y="209881"/>
                </a:lnTo>
                <a:lnTo>
                  <a:pt x="572702" y="210690"/>
                </a:lnTo>
                <a:lnTo>
                  <a:pt x="571366" y="208206"/>
                </a:lnTo>
                <a:close/>
                <a:moveTo>
                  <a:pt x="311665" y="202819"/>
                </a:moveTo>
                <a:lnTo>
                  <a:pt x="313196" y="202819"/>
                </a:lnTo>
                <a:lnTo>
                  <a:pt x="315281" y="204382"/>
                </a:lnTo>
                <a:cubicBezTo>
                  <a:pt x="318383" y="206747"/>
                  <a:pt x="321481" y="209209"/>
                  <a:pt x="322748" y="210576"/>
                </a:cubicBezTo>
                <a:lnTo>
                  <a:pt x="322825" y="212002"/>
                </a:lnTo>
                <a:lnTo>
                  <a:pt x="322005" y="212546"/>
                </a:lnTo>
                <a:cubicBezTo>
                  <a:pt x="321079" y="212000"/>
                  <a:pt x="318292" y="209264"/>
                  <a:pt x="317432" y="208607"/>
                </a:cubicBezTo>
                <a:cubicBezTo>
                  <a:pt x="316571" y="207951"/>
                  <a:pt x="317824" y="209592"/>
                  <a:pt x="316844" y="208607"/>
                </a:cubicBezTo>
                <a:close/>
                <a:moveTo>
                  <a:pt x="424357" y="202398"/>
                </a:moveTo>
                <a:cubicBezTo>
                  <a:pt x="428353" y="203488"/>
                  <a:pt x="432558" y="203560"/>
                  <a:pt x="436590" y="202609"/>
                </a:cubicBezTo>
                <a:lnTo>
                  <a:pt x="436801" y="202398"/>
                </a:lnTo>
                <a:cubicBezTo>
                  <a:pt x="432734" y="201240"/>
                  <a:pt x="428424" y="201240"/>
                  <a:pt x="424357" y="202398"/>
                </a:cubicBezTo>
                <a:close/>
                <a:moveTo>
                  <a:pt x="616024" y="188448"/>
                </a:moveTo>
                <a:lnTo>
                  <a:pt x="616279" y="188608"/>
                </a:lnTo>
                <a:lnTo>
                  <a:pt x="613920" y="189375"/>
                </a:lnTo>
                <a:lnTo>
                  <a:pt x="613576" y="188927"/>
                </a:lnTo>
                <a:close/>
                <a:moveTo>
                  <a:pt x="616803" y="188437"/>
                </a:moveTo>
                <a:lnTo>
                  <a:pt x="621795" y="188437"/>
                </a:lnTo>
                <a:lnTo>
                  <a:pt x="618901" y="190247"/>
                </a:lnTo>
                <a:lnTo>
                  <a:pt x="616279" y="188608"/>
                </a:lnTo>
                <a:close/>
                <a:moveTo>
                  <a:pt x="378377" y="186959"/>
                </a:moveTo>
                <a:cubicBezTo>
                  <a:pt x="378300" y="187370"/>
                  <a:pt x="378430" y="187793"/>
                  <a:pt x="378726" y="188089"/>
                </a:cubicBezTo>
                <a:cubicBezTo>
                  <a:pt x="379021" y="188386"/>
                  <a:pt x="379443" y="188516"/>
                  <a:pt x="379853" y="188439"/>
                </a:cubicBezTo>
                <a:lnTo>
                  <a:pt x="392513" y="188274"/>
                </a:lnTo>
                <a:lnTo>
                  <a:pt x="412335" y="188016"/>
                </a:lnTo>
                <a:lnTo>
                  <a:pt x="392513" y="187399"/>
                </a:lnTo>
                <a:close/>
                <a:moveTo>
                  <a:pt x="404531" y="185267"/>
                </a:moveTo>
                <a:cubicBezTo>
                  <a:pt x="403582" y="186189"/>
                  <a:pt x="402204" y="186516"/>
                  <a:pt x="400945" y="186113"/>
                </a:cubicBezTo>
                <a:cubicBezTo>
                  <a:pt x="402054" y="185470"/>
                  <a:pt x="403421" y="185470"/>
                  <a:pt x="404531" y="186113"/>
                </a:cubicBezTo>
                <a:close/>
                <a:moveTo>
                  <a:pt x="573460" y="183242"/>
                </a:moveTo>
                <a:lnTo>
                  <a:pt x="574445" y="186376"/>
                </a:lnTo>
                <a:lnTo>
                  <a:pt x="574042" y="185423"/>
                </a:lnTo>
                <a:lnTo>
                  <a:pt x="573762" y="185288"/>
                </a:lnTo>
                <a:lnTo>
                  <a:pt x="573055" y="183944"/>
                </a:lnTo>
                <a:close/>
                <a:moveTo>
                  <a:pt x="287865" y="177849"/>
                </a:moveTo>
                <a:cubicBezTo>
                  <a:pt x="287860" y="178314"/>
                  <a:pt x="287280" y="179168"/>
                  <a:pt x="288335" y="180642"/>
                </a:cubicBezTo>
                <a:cubicBezTo>
                  <a:pt x="289390" y="182116"/>
                  <a:pt x="292409" y="185065"/>
                  <a:pt x="294191" y="186694"/>
                </a:cubicBezTo>
                <a:cubicBezTo>
                  <a:pt x="295973" y="188322"/>
                  <a:pt x="297547" y="189178"/>
                  <a:pt x="299025" y="190419"/>
                </a:cubicBezTo>
                <a:cubicBezTo>
                  <a:pt x="300503" y="191660"/>
                  <a:pt x="302156" y="195695"/>
                  <a:pt x="303058" y="194143"/>
                </a:cubicBezTo>
                <a:cubicBezTo>
                  <a:pt x="303509" y="193367"/>
                  <a:pt x="303782" y="190787"/>
                  <a:pt x="303978" y="188062"/>
                </a:cubicBezTo>
                <a:lnTo>
                  <a:pt x="304302" y="183167"/>
                </a:lnTo>
                <a:lnTo>
                  <a:pt x="304438" y="183436"/>
                </a:lnTo>
                <a:lnTo>
                  <a:pt x="304438" y="181108"/>
                </a:lnTo>
                <a:lnTo>
                  <a:pt x="304302" y="183167"/>
                </a:lnTo>
                <a:lnTo>
                  <a:pt x="303028" y="180642"/>
                </a:lnTo>
                <a:cubicBezTo>
                  <a:pt x="302445" y="180176"/>
                  <a:pt x="301414" y="180642"/>
                  <a:pt x="300930" y="180642"/>
                </a:cubicBezTo>
                <a:lnTo>
                  <a:pt x="300130" y="180642"/>
                </a:lnTo>
                <a:cubicBezTo>
                  <a:pt x="299210" y="182178"/>
                  <a:pt x="298285" y="182178"/>
                  <a:pt x="297368" y="180642"/>
                </a:cubicBezTo>
                <a:lnTo>
                  <a:pt x="297062" y="180642"/>
                </a:lnTo>
                <a:cubicBezTo>
                  <a:pt x="296833" y="181130"/>
                  <a:pt x="296601" y="181130"/>
                  <a:pt x="296371" y="180642"/>
                </a:cubicBezTo>
                <a:cubicBezTo>
                  <a:pt x="295769" y="180177"/>
                  <a:pt x="294281" y="178316"/>
                  <a:pt x="293444" y="177849"/>
                </a:cubicBezTo>
                <a:cubicBezTo>
                  <a:pt x="292607" y="177383"/>
                  <a:pt x="291793" y="177849"/>
                  <a:pt x="291346" y="177849"/>
                </a:cubicBezTo>
                <a:cubicBezTo>
                  <a:pt x="291153" y="177371"/>
                  <a:pt x="290959" y="177371"/>
                  <a:pt x="290766" y="177849"/>
                </a:cubicBezTo>
                <a:lnTo>
                  <a:pt x="288362" y="177849"/>
                </a:lnTo>
                <a:cubicBezTo>
                  <a:pt x="287878" y="177849"/>
                  <a:pt x="287870" y="177385"/>
                  <a:pt x="287865" y="177849"/>
                </a:cubicBezTo>
                <a:close/>
                <a:moveTo>
                  <a:pt x="483008" y="175158"/>
                </a:moveTo>
                <a:lnTo>
                  <a:pt x="486376" y="175158"/>
                </a:lnTo>
                <a:lnTo>
                  <a:pt x="486604" y="175626"/>
                </a:lnTo>
                <a:cubicBezTo>
                  <a:pt x="487010" y="177466"/>
                  <a:pt x="487174" y="179400"/>
                  <a:pt x="486845" y="179650"/>
                </a:cubicBezTo>
                <a:lnTo>
                  <a:pt x="482340" y="176208"/>
                </a:lnTo>
                <a:close/>
                <a:moveTo>
                  <a:pt x="484913" y="172164"/>
                </a:moveTo>
                <a:lnTo>
                  <a:pt x="483008" y="175158"/>
                </a:lnTo>
                <a:lnTo>
                  <a:pt x="480966" y="175158"/>
                </a:lnTo>
                <a:lnTo>
                  <a:pt x="482340" y="176208"/>
                </a:lnTo>
                <a:lnTo>
                  <a:pt x="479194" y="181150"/>
                </a:lnTo>
                <a:lnTo>
                  <a:pt x="479194" y="184895"/>
                </a:lnTo>
                <a:cubicBezTo>
                  <a:pt x="479506" y="187914"/>
                  <a:pt x="479958" y="189310"/>
                  <a:pt x="480403" y="188639"/>
                </a:cubicBezTo>
                <a:lnTo>
                  <a:pt x="488859" y="188639"/>
                </a:lnTo>
                <a:lnTo>
                  <a:pt x="494901" y="188639"/>
                </a:lnTo>
                <a:cubicBezTo>
                  <a:pt x="496056" y="188016"/>
                  <a:pt x="495760" y="185518"/>
                  <a:pt x="495787" y="184895"/>
                </a:cubicBezTo>
                <a:cubicBezTo>
                  <a:pt x="495813" y="184271"/>
                  <a:pt x="495694" y="184895"/>
                  <a:pt x="495062" y="184895"/>
                </a:cubicBezTo>
                <a:cubicBezTo>
                  <a:pt x="494431" y="184895"/>
                  <a:pt x="492646" y="185645"/>
                  <a:pt x="492002" y="184895"/>
                </a:cubicBezTo>
                <a:cubicBezTo>
                  <a:pt x="491357" y="184146"/>
                  <a:pt x="491183" y="182024"/>
                  <a:pt x="491196" y="180401"/>
                </a:cubicBezTo>
                <a:cubicBezTo>
                  <a:pt x="491209" y="178779"/>
                  <a:pt x="491706" y="176033"/>
                  <a:pt x="492081" y="175158"/>
                </a:cubicBezTo>
                <a:lnTo>
                  <a:pt x="486376" y="175158"/>
                </a:lnTo>
                <a:close/>
                <a:moveTo>
                  <a:pt x="402632" y="172154"/>
                </a:moveTo>
                <a:cubicBezTo>
                  <a:pt x="399621" y="171894"/>
                  <a:pt x="396592" y="172329"/>
                  <a:pt x="393774" y="173423"/>
                </a:cubicBezTo>
                <a:cubicBezTo>
                  <a:pt x="397119" y="174058"/>
                  <a:pt x="400553" y="174058"/>
                  <a:pt x="403898" y="173423"/>
                </a:cubicBezTo>
                <a:lnTo>
                  <a:pt x="403898" y="172154"/>
                </a:lnTo>
                <a:close/>
                <a:moveTo>
                  <a:pt x="558296" y="171138"/>
                </a:moveTo>
                <a:cubicBezTo>
                  <a:pt x="557688" y="173133"/>
                  <a:pt x="557688" y="175811"/>
                  <a:pt x="558296" y="177804"/>
                </a:cubicBezTo>
                <a:lnTo>
                  <a:pt x="560821" y="179026"/>
                </a:lnTo>
                <a:lnTo>
                  <a:pt x="573762" y="185288"/>
                </a:lnTo>
                <a:lnTo>
                  <a:pt x="576462" y="190421"/>
                </a:lnTo>
                <a:cubicBezTo>
                  <a:pt x="578376" y="191500"/>
                  <a:pt x="582351" y="191808"/>
                  <a:pt x="584550" y="190421"/>
                </a:cubicBezTo>
                <a:cubicBezTo>
                  <a:pt x="586748" y="189034"/>
                  <a:pt x="589656" y="184715"/>
                  <a:pt x="589656" y="182094"/>
                </a:cubicBezTo>
                <a:cubicBezTo>
                  <a:pt x="589656" y="179473"/>
                  <a:pt x="585614" y="176236"/>
                  <a:pt x="584550" y="174694"/>
                </a:cubicBezTo>
                <a:lnTo>
                  <a:pt x="581143" y="176545"/>
                </a:lnTo>
                <a:lnTo>
                  <a:pt x="577312" y="176545"/>
                </a:lnTo>
                <a:lnTo>
                  <a:pt x="573460" y="183242"/>
                </a:lnTo>
                <a:lnTo>
                  <a:pt x="572049" y="178757"/>
                </a:lnTo>
                <a:cubicBezTo>
                  <a:pt x="570998" y="175583"/>
                  <a:pt x="569736" y="172408"/>
                  <a:pt x="568390" y="171138"/>
                </a:cubicBezTo>
                <a:cubicBezTo>
                  <a:pt x="565698" y="168600"/>
                  <a:pt x="559978" y="170029"/>
                  <a:pt x="558296" y="171138"/>
                </a:cubicBezTo>
                <a:close/>
                <a:moveTo>
                  <a:pt x="615620" y="169031"/>
                </a:moveTo>
                <a:lnTo>
                  <a:pt x="617284" y="169353"/>
                </a:lnTo>
                <a:lnTo>
                  <a:pt x="614552" y="170722"/>
                </a:lnTo>
                <a:close/>
                <a:moveTo>
                  <a:pt x="613163" y="168555"/>
                </a:moveTo>
                <a:lnTo>
                  <a:pt x="615920" y="168555"/>
                </a:lnTo>
                <a:lnTo>
                  <a:pt x="615620" y="169031"/>
                </a:lnTo>
                <a:close/>
                <a:moveTo>
                  <a:pt x="545350" y="168134"/>
                </a:moveTo>
                <a:cubicBezTo>
                  <a:pt x="544508" y="169027"/>
                  <a:pt x="541466" y="171938"/>
                  <a:pt x="540283" y="173501"/>
                </a:cubicBezTo>
                <a:cubicBezTo>
                  <a:pt x="539101" y="175063"/>
                  <a:pt x="538171" y="176109"/>
                  <a:pt x="538256" y="177525"/>
                </a:cubicBezTo>
                <a:cubicBezTo>
                  <a:pt x="538460" y="179826"/>
                  <a:pt x="539483" y="181636"/>
                  <a:pt x="540788" y="181994"/>
                </a:cubicBezTo>
                <a:lnTo>
                  <a:pt x="545606" y="181994"/>
                </a:lnTo>
                <a:cubicBezTo>
                  <a:pt x="547714" y="181596"/>
                  <a:pt x="549841" y="182384"/>
                  <a:pt x="551688" y="184232"/>
                </a:cubicBezTo>
                <a:cubicBezTo>
                  <a:pt x="553166" y="184606"/>
                  <a:pt x="554011" y="185277"/>
                  <a:pt x="554476" y="184232"/>
                </a:cubicBezTo>
                <a:cubicBezTo>
                  <a:pt x="554940" y="183188"/>
                  <a:pt x="555026" y="179237"/>
                  <a:pt x="554476" y="177969"/>
                </a:cubicBezTo>
                <a:cubicBezTo>
                  <a:pt x="553633" y="176392"/>
                  <a:pt x="552332" y="175858"/>
                  <a:pt x="551180" y="176630"/>
                </a:cubicBezTo>
                <a:cubicBezTo>
                  <a:pt x="549869" y="175290"/>
                  <a:pt x="547589" y="171042"/>
                  <a:pt x="546618" y="169924"/>
                </a:cubicBezTo>
                <a:cubicBezTo>
                  <a:pt x="545646" y="168807"/>
                  <a:pt x="545615" y="169924"/>
                  <a:pt x="545350" y="169924"/>
                </a:cubicBezTo>
                <a:close/>
                <a:moveTo>
                  <a:pt x="618099" y="162699"/>
                </a:moveTo>
                <a:lnTo>
                  <a:pt x="620025" y="162699"/>
                </a:lnTo>
                <a:lnTo>
                  <a:pt x="620025" y="165230"/>
                </a:lnTo>
                <a:lnTo>
                  <a:pt x="616714" y="165230"/>
                </a:lnTo>
                <a:close/>
                <a:moveTo>
                  <a:pt x="484257" y="162187"/>
                </a:moveTo>
                <a:cubicBezTo>
                  <a:pt x="484467" y="162838"/>
                  <a:pt x="485782" y="165441"/>
                  <a:pt x="486511" y="166092"/>
                </a:cubicBezTo>
                <a:cubicBezTo>
                  <a:pt x="487240" y="166744"/>
                  <a:pt x="487343" y="165571"/>
                  <a:pt x="488635" y="166092"/>
                </a:cubicBezTo>
                <a:cubicBezTo>
                  <a:pt x="489927" y="166614"/>
                  <a:pt x="493055" y="168695"/>
                  <a:pt x="494267" y="169217"/>
                </a:cubicBezTo>
                <a:cubicBezTo>
                  <a:pt x="495479" y="169738"/>
                  <a:pt x="495361" y="169217"/>
                  <a:pt x="495908" y="169217"/>
                </a:cubicBezTo>
                <a:cubicBezTo>
                  <a:pt x="496454" y="169217"/>
                  <a:pt x="497233" y="168892"/>
                  <a:pt x="497550" y="169217"/>
                </a:cubicBezTo>
                <a:cubicBezTo>
                  <a:pt x="497867" y="169541"/>
                  <a:pt x="497798" y="170452"/>
                  <a:pt x="497808" y="171168"/>
                </a:cubicBezTo>
                <a:cubicBezTo>
                  <a:pt x="497819" y="171884"/>
                  <a:pt x="497647" y="172667"/>
                  <a:pt x="497615" y="173513"/>
                </a:cubicBezTo>
                <a:cubicBezTo>
                  <a:pt x="497583" y="174359"/>
                  <a:pt x="497422" y="175789"/>
                  <a:pt x="497615" y="176244"/>
                </a:cubicBezTo>
                <a:cubicBezTo>
                  <a:pt x="497808" y="176699"/>
                  <a:pt x="498527" y="176244"/>
                  <a:pt x="498773" y="176244"/>
                </a:cubicBezTo>
                <a:cubicBezTo>
                  <a:pt x="499018" y="176244"/>
                  <a:pt x="498746" y="176634"/>
                  <a:pt x="499095" y="176244"/>
                </a:cubicBezTo>
                <a:cubicBezTo>
                  <a:pt x="499444" y="175854"/>
                  <a:pt x="500496" y="174391"/>
                  <a:pt x="500865" y="173903"/>
                </a:cubicBezTo>
                <a:cubicBezTo>
                  <a:pt x="500732" y="169108"/>
                  <a:pt x="500347" y="166039"/>
                  <a:pt x="499932" y="166482"/>
                </a:cubicBezTo>
                <a:lnTo>
                  <a:pt x="499513" y="166482"/>
                </a:lnTo>
                <a:cubicBezTo>
                  <a:pt x="498366" y="163107"/>
                  <a:pt x="497185" y="161661"/>
                  <a:pt x="496006" y="162187"/>
                </a:cubicBezTo>
                <a:lnTo>
                  <a:pt x="492593" y="162187"/>
                </a:lnTo>
                <a:lnTo>
                  <a:pt x="488698" y="162187"/>
                </a:lnTo>
                <a:lnTo>
                  <a:pt x="485256" y="162187"/>
                </a:lnTo>
                <a:cubicBezTo>
                  <a:pt x="484938" y="160415"/>
                  <a:pt x="484575" y="160415"/>
                  <a:pt x="484257" y="162187"/>
                </a:cubicBezTo>
                <a:close/>
                <a:moveTo>
                  <a:pt x="657785" y="161494"/>
                </a:moveTo>
                <a:lnTo>
                  <a:pt x="657785" y="161954"/>
                </a:lnTo>
                <a:lnTo>
                  <a:pt x="657588" y="161911"/>
                </a:lnTo>
                <a:close/>
                <a:moveTo>
                  <a:pt x="217696" y="157774"/>
                </a:moveTo>
                <a:cubicBezTo>
                  <a:pt x="216344" y="157581"/>
                  <a:pt x="217664" y="160670"/>
                  <a:pt x="217890" y="161250"/>
                </a:cubicBezTo>
                <a:cubicBezTo>
                  <a:pt x="218116" y="161829"/>
                  <a:pt x="218546" y="160863"/>
                  <a:pt x="219053" y="161250"/>
                </a:cubicBezTo>
                <a:cubicBezTo>
                  <a:pt x="219561" y="161636"/>
                  <a:pt x="220695" y="162747"/>
                  <a:pt x="220934" y="163568"/>
                </a:cubicBezTo>
                <a:cubicBezTo>
                  <a:pt x="221174" y="164389"/>
                  <a:pt x="220792" y="165403"/>
                  <a:pt x="220491" y="166176"/>
                </a:cubicBezTo>
                <a:cubicBezTo>
                  <a:pt x="220192" y="166948"/>
                  <a:pt x="219496" y="167575"/>
                  <a:pt x="219136" y="168202"/>
                </a:cubicBezTo>
                <a:cubicBezTo>
                  <a:pt x="218857" y="167769"/>
                  <a:pt x="218573" y="168386"/>
                  <a:pt x="218332" y="169941"/>
                </a:cubicBezTo>
                <a:cubicBezTo>
                  <a:pt x="219043" y="171521"/>
                  <a:pt x="219765" y="172396"/>
                  <a:pt x="220491" y="172549"/>
                </a:cubicBezTo>
                <a:cubicBezTo>
                  <a:pt x="221127" y="172114"/>
                  <a:pt x="221765" y="172114"/>
                  <a:pt x="222401" y="172549"/>
                </a:cubicBezTo>
                <a:cubicBezTo>
                  <a:pt x="223927" y="174146"/>
                  <a:pt x="225463" y="174727"/>
                  <a:pt x="226996" y="174286"/>
                </a:cubicBezTo>
                <a:cubicBezTo>
                  <a:pt x="227837" y="174189"/>
                  <a:pt x="227348" y="172452"/>
                  <a:pt x="227440" y="171969"/>
                </a:cubicBezTo>
                <a:lnTo>
                  <a:pt x="222152" y="169651"/>
                </a:lnTo>
                <a:lnTo>
                  <a:pt x="222152" y="168202"/>
                </a:lnTo>
                <a:cubicBezTo>
                  <a:pt x="223145" y="167042"/>
                  <a:pt x="224148" y="167042"/>
                  <a:pt x="225141" y="168202"/>
                </a:cubicBezTo>
                <a:lnTo>
                  <a:pt x="228242" y="168202"/>
                </a:lnTo>
                <a:lnTo>
                  <a:pt x="231286" y="168202"/>
                </a:lnTo>
                <a:cubicBezTo>
                  <a:pt x="232296" y="168202"/>
                  <a:pt x="235186" y="169168"/>
                  <a:pt x="234304" y="168202"/>
                </a:cubicBezTo>
                <a:cubicBezTo>
                  <a:pt x="233423" y="167236"/>
                  <a:pt x="228768" y="164149"/>
                  <a:pt x="226000" y="162410"/>
                </a:cubicBezTo>
                <a:cubicBezTo>
                  <a:pt x="223231" y="160672"/>
                  <a:pt x="219048" y="157967"/>
                  <a:pt x="217696" y="157774"/>
                </a:cubicBezTo>
                <a:close/>
                <a:moveTo>
                  <a:pt x="667616" y="154462"/>
                </a:moveTo>
                <a:cubicBezTo>
                  <a:pt x="667221" y="155248"/>
                  <a:pt x="666864" y="157866"/>
                  <a:pt x="666432" y="159175"/>
                </a:cubicBezTo>
                <a:lnTo>
                  <a:pt x="665855" y="160465"/>
                </a:lnTo>
                <a:lnTo>
                  <a:pt x="664663" y="161514"/>
                </a:lnTo>
                <a:lnTo>
                  <a:pt x="663617" y="159175"/>
                </a:lnTo>
                <a:cubicBezTo>
                  <a:pt x="662593" y="158650"/>
                  <a:pt x="660409" y="157603"/>
                  <a:pt x="658878" y="159175"/>
                </a:cubicBezTo>
                <a:lnTo>
                  <a:pt x="657785" y="161494"/>
                </a:lnTo>
                <a:lnTo>
                  <a:pt x="657785" y="160467"/>
                </a:lnTo>
                <a:lnTo>
                  <a:pt x="656174" y="161605"/>
                </a:lnTo>
                <a:lnTo>
                  <a:pt x="649055" y="160059"/>
                </a:lnTo>
                <a:cubicBezTo>
                  <a:pt x="646190" y="161854"/>
                  <a:pt x="643468" y="166014"/>
                  <a:pt x="641180" y="172357"/>
                </a:cubicBezTo>
                <a:cubicBezTo>
                  <a:pt x="641180" y="172233"/>
                  <a:pt x="644467" y="169880"/>
                  <a:pt x="648185" y="167248"/>
                </a:cubicBezTo>
                <a:lnTo>
                  <a:pt x="656174" y="161605"/>
                </a:lnTo>
                <a:lnTo>
                  <a:pt x="657588" y="161911"/>
                </a:lnTo>
                <a:lnTo>
                  <a:pt x="655067" y="167258"/>
                </a:lnTo>
                <a:lnTo>
                  <a:pt x="652359" y="167258"/>
                </a:lnTo>
                <a:lnTo>
                  <a:pt x="652359" y="169953"/>
                </a:lnTo>
                <a:cubicBezTo>
                  <a:pt x="652993" y="168427"/>
                  <a:pt x="653729" y="167954"/>
                  <a:pt x="654432" y="168607"/>
                </a:cubicBezTo>
                <a:lnTo>
                  <a:pt x="655067" y="167258"/>
                </a:lnTo>
                <a:lnTo>
                  <a:pt x="658135" y="167258"/>
                </a:lnTo>
                <a:lnTo>
                  <a:pt x="664663" y="161514"/>
                </a:lnTo>
                <a:lnTo>
                  <a:pt x="665024" y="162321"/>
                </a:lnTo>
                <a:lnTo>
                  <a:pt x="665855" y="160465"/>
                </a:lnTo>
                <a:lnTo>
                  <a:pt x="667321" y="159175"/>
                </a:lnTo>
                <a:cubicBezTo>
                  <a:pt x="667807" y="159718"/>
                  <a:pt x="668316" y="159718"/>
                  <a:pt x="668802" y="159175"/>
                </a:cubicBezTo>
                <a:cubicBezTo>
                  <a:pt x="669023" y="157764"/>
                  <a:pt x="669023" y="155873"/>
                  <a:pt x="668802" y="154462"/>
                </a:cubicBezTo>
                <a:cubicBezTo>
                  <a:pt x="668435" y="153501"/>
                  <a:pt x="667982" y="153501"/>
                  <a:pt x="667616" y="154462"/>
                </a:cubicBezTo>
                <a:close/>
                <a:moveTo>
                  <a:pt x="447347" y="154177"/>
                </a:moveTo>
                <a:lnTo>
                  <a:pt x="452796" y="154177"/>
                </a:lnTo>
                <a:lnTo>
                  <a:pt x="447829" y="154991"/>
                </a:lnTo>
                <a:lnTo>
                  <a:pt x="445687" y="154485"/>
                </a:lnTo>
                <a:close/>
                <a:moveTo>
                  <a:pt x="443878" y="153754"/>
                </a:moveTo>
                <a:lnTo>
                  <a:pt x="443776" y="154034"/>
                </a:lnTo>
                <a:lnTo>
                  <a:pt x="445687" y="154485"/>
                </a:lnTo>
                <a:lnTo>
                  <a:pt x="435957" y="156292"/>
                </a:lnTo>
                <a:lnTo>
                  <a:pt x="416764" y="156292"/>
                </a:lnTo>
                <a:lnTo>
                  <a:pt x="386392" y="156292"/>
                </a:lnTo>
                <a:cubicBezTo>
                  <a:pt x="381014" y="156469"/>
                  <a:pt x="383861" y="157173"/>
                  <a:pt x="384493" y="157350"/>
                </a:cubicBezTo>
                <a:cubicBezTo>
                  <a:pt x="385126" y="157526"/>
                  <a:pt x="386744" y="157103"/>
                  <a:pt x="390188" y="157350"/>
                </a:cubicBezTo>
                <a:cubicBezTo>
                  <a:pt x="395227" y="156992"/>
                  <a:pt x="400291" y="157491"/>
                  <a:pt x="405163" y="158830"/>
                </a:cubicBezTo>
                <a:lnTo>
                  <a:pt x="407273" y="158830"/>
                </a:lnTo>
                <a:cubicBezTo>
                  <a:pt x="410823" y="158830"/>
                  <a:pt x="420069" y="158619"/>
                  <a:pt x="426466" y="158830"/>
                </a:cubicBezTo>
                <a:cubicBezTo>
                  <a:pt x="432863" y="159042"/>
                  <a:pt x="437997" y="159888"/>
                  <a:pt x="445660" y="160099"/>
                </a:cubicBezTo>
                <a:cubicBezTo>
                  <a:pt x="453322" y="160311"/>
                  <a:pt x="467208" y="160311"/>
                  <a:pt x="472446" y="160099"/>
                </a:cubicBezTo>
                <a:cubicBezTo>
                  <a:pt x="477684" y="159888"/>
                  <a:pt x="476067" y="159783"/>
                  <a:pt x="477086" y="158830"/>
                </a:cubicBezTo>
                <a:lnTo>
                  <a:pt x="478439" y="154760"/>
                </a:lnTo>
                <a:lnTo>
                  <a:pt x="465553" y="154177"/>
                </a:lnTo>
                <a:lnTo>
                  <a:pt x="460635" y="154177"/>
                </a:lnTo>
                <a:lnTo>
                  <a:pt x="452796" y="154177"/>
                </a:lnTo>
                <a:lnTo>
                  <a:pt x="453668" y="154034"/>
                </a:lnTo>
                <a:cubicBezTo>
                  <a:pt x="456415" y="154034"/>
                  <a:pt x="459666" y="156026"/>
                  <a:pt x="460263" y="154034"/>
                </a:cubicBezTo>
                <a:lnTo>
                  <a:pt x="460250" y="153937"/>
                </a:lnTo>
                <a:lnTo>
                  <a:pt x="456199" y="153754"/>
                </a:lnTo>
                <a:cubicBezTo>
                  <a:pt x="454957" y="154050"/>
                  <a:pt x="453668" y="154050"/>
                  <a:pt x="452411" y="153754"/>
                </a:cubicBezTo>
                <a:cubicBezTo>
                  <a:pt x="450666" y="153341"/>
                  <a:pt x="448874" y="153341"/>
                  <a:pt x="447129" y="153754"/>
                </a:cubicBezTo>
                <a:close/>
                <a:moveTo>
                  <a:pt x="626418" y="150713"/>
                </a:moveTo>
                <a:cubicBezTo>
                  <a:pt x="625205" y="151923"/>
                  <a:pt x="622800" y="154947"/>
                  <a:pt x="620687" y="157972"/>
                </a:cubicBezTo>
                <a:lnTo>
                  <a:pt x="618099" y="162699"/>
                </a:lnTo>
                <a:lnTo>
                  <a:pt x="605879" y="162699"/>
                </a:lnTo>
                <a:cubicBezTo>
                  <a:pt x="604228" y="164880"/>
                  <a:pt x="603251" y="169630"/>
                  <a:pt x="603439" y="174579"/>
                </a:cubicBezTo>
                <a:cubicBezTo>
                  <a:pt x="603602" y="176560"/>
                  <a:pt x="604088" y="175678"/>
                  <a:pt x="606854" y="174579"/>
                </a:cubicBezTo>
                <a:lnTo>
                  <a:pt x="614552" y="170722"/>
                </a:lnTo>
                <a:lnTo>
                  <a:pt x="611207" y="176018"/>
                </a:lnTo>
                <a:cubicBezTo>
                  <a:pt x="609291" y="179127"/>
                  <a:pt x="607566" y="182236"/>
                  <a:pt x="607643" y="183480"/>
                </a:cubicBezTo>
                <a:cubicBezTo>
                  <a:pt x="607795" y="185969"/>
                  <a:pt x="614081" y="185611"/>
                  <a:pt x="616842" y="183480"/>
                </a:cubicBezTo>
                <a:cubicBezTo>
                  <a:pt x="619602" y="181350"/>
                  <a:pt x="624814" y="173178"/>
                  <a:pt x="624201" y="170690"/>
                </a:cubicBezTo>
                <a:lnTo>
                  <a:pt x="617284" y="169353"/>
                </a:lnTo>
                <a:lnTo>
                  <a:pt x="620025" y="167979"/>
                </a:lnTo>
                <a:lnTo>
                  <a:pt x="620025" y="165230"/>
                </a:lnTo>
                <a:lnTo>
                  <a:pt x="625906" y="165230"/>
                </a:lnTo>
                <a:cubicBezTo>
                  <a:pt x="628419" y="165230"/>
                  <a:pt x="630546" y="167648"/>
                  <a:pt x="631779" y="165230"/>
                </a:cubicBezTo>
                <a:cubicBezTo>
                  <a:pt x="633014" y="162812"/>
                  <a:pt x="633396" y="153131"/>
                  <a:pt x="633312" y="150713"/>
                </a:cubicBezTo>
                <a:cubicBezTo>
                  <a:pt x="633227" y="148294"/>
                  <a:pt x="632418" y="150713"/>
                  <a:pt x="631269" y="150713"/>
                </a:cubicBezTo>
                <a:cubicBezTo>
                  <a:pt x="630120" y="150713"/>
                  <a:pt x="628844" y="148294"/>
                  <a:pt x="626418" y="150713"/>
                </a:cubicBezTo>
                <a:close/>
                <a:moveTo>
                  <a:pt x="559766" y="149101"/>
                </a:moveTo>
                <a:cubicBezTo>
                  <a:pt x="560012" y="148784"/>
                  <a:pt x="559660" y="148855"/>
                  <a:pt x="561242" y="149101"/>
                </a:cubicBezTo>
                <a:cubicBezTo>
                  <a:pt x="562825" y="149348"/>
                  <a:pt x="567077" y="150335"/>
                  <a:pt x="569257" y="150582"/>
                </a:cubicBezTo>
                <a:cubicBezTo>
                  <a:pt x="571436" y="150829"/>
                  <a:pt x="573262" y="150511"/>
                  <a:pt x="574317" y="150582"/>
                </a:cubicBezTo>
                <a:cubicBezTo>
                  <a:pt x="575372" y="150652"/>
                  <a:pt x="576321" y="150758"/>
                  <a:pt x="575584" y="151005"/>
                </a:cubicBezTo>
                <a:cubicBezTo>
                  <a:pt x="574846" y="151252"/>
                  <a:pt x="571964" y="151886"/>
                  <a:pt x="569889" y="152062"/>
                </a:cubicBezTo>
                <a:lnTo>
                  <a:pt x="563141" y="152062"/>
                </a:lnTo>
                <a:cubicBezTo>
                  <a:pt x="561943" y="152007"/>
                  <a:pt x="560781" y="151642"/>
                  <a:pt x="559766" y="151005"/>
                </a:cubicBezTo>
                <a:cubicBezTo>
                  <a:pt x="559203" y="150511"/>
                  <a:pt x="559520" y="149418"/>
                  <a:pt x="559766" y="149101"/>
                </a:cubicBezTo>
                <a:close/>
                <a:moveTo>
                  <a:pt x="418454" y="148678"/>
                </a:moveTo>
                <a:cubicBezTo>
                  <a:pt x="421158" y="148431"/>
                  <a:pt x="434269" y="148678"/>
                  <a:pt x="437445" y="148678"/>
                </a:cubicBezTo>
                <a:lnTo>
                  <a:pt x="436580" y="149312"/>
                </a:lnTo>
                <a:cubicBezTo>
                  <a:pt x="433247" y="149312"/>
                  <a:pt x="424224" y="148959"/>
                  <a:pt x="420561" y="149312"/>
                </a:cubicBezTo>
                <a:lnTo>
                  <a:pt x="419997" y="149513"/>
                </a:lnTo>
                <a:close/>
                <a:moveTo>
                  <a:pt x="238670" y="143541"/>
                </a:moveTo>
                <a:cubicBezTo>
                  <a:pt x="237253" y="145356"/>
                  <a:pt x="236028" y="152012"/>
                  <a:pt x="236688" y="154434"/>
                </a:cubicBezTo>
                <a:cubicBezTo>
                  <a:pt x="237349" y="156855"/>
                  <a:pt x="240322" y="157461"/>
                  <a:pt x="242634" y="158067"/>
                </a:cubicBezTo>
                <a:cubicBezTo>
                  <a:pt x="245230" y="156762"/>
                  <a:pt x="247968" y="156762"/>
                  <a:pt x="250563" y="158067"/>
                </a:cubicBezTo>
                <a:cubicBezTo>
                  <a:pt x="251330" y="158337"/>
                  <a:pt x="252122" y="158157"/>
                  <a:pt x="252829" y="157548"/>
                </a:cubicBezTo>
                <a:lnTo>
                  <a:pt x="253112" y="153916"/>
                </a:lnTo>
                <a:cubicBezTo>
                  <a:pt x="252781" y="153916"/>
                  <a:pt x="252453" y="155646"/>
                  <a:pt x="251131" y="153916"/>
                </a:cubicBezTo>
                <a:cubicBezTo>
                  <a:pt x="249810" y="152187"/>
                  <a:pt x="247259" y="145270"/>
                  <a:pt x="245183" y="143541"/>
                </a:cubicBezTo>
                <a:cubicBezTo>
                  <a:pt x="243107" y="141812"/>
                  <a:pt x="240086" y="141724"/>
                  <a:pt x="238670" y="143541"/>
                </a:cubicBezTo>
                <a:close/>
                <a:moveTo>
                  <a:pt x="344841" y="142968"/>
                </a:moveTo>
                <a:lnTo>
                  <a:pt x="352856" y="142968"/>
                </a:lnTo>
                <a:cubicBezTo>
                  <a:pt x="353814" y="142645"/>
                  <a:pt x="354850" y="142645"/>
                  <a:pt x="355809" y="142968"/>
                </a:cubicBezTo>
                <a:cubicBezTo>
                  <a:pt x="356302" y="143586"/>
                  <a:pt x="356302" y="144465"/>
                  <a:pt x="355809" y="145083"/>
                </a:cubicBezTo>
                <a:lnTo>
                  <a:pt x="354332" y="145083"/>
                </a:lnTo>
                <a:cubicBezTo>
                  <a:pt x="352504" y="144730"/>
                  <a:pt x="346704" y="143321"/>
                  <a:pt x="344841" y="142968"/>
                </a:cubicBezTo>
                <a:close/>
                <a:moveTo>
                  <a:pt x="297310" y="142968"/>
                </a:moveTo>
                <a:lnTo>
                  <a:pt x="297719" y="142968"/>
                </a:lnTo>
                <a:lnTo>
                  <a:pt x="299828" y="147027"/>
                </a:lnTo>
                <a:lnTo>
                  <a:pt x="298905" y="146968"/>
                </a:lnTo>
                <a:close/>
                <a:moveTo>
                  <a:pt x="514273" y="140642"/>
                </a:moveTo>
                <a:lnTo>
                  <a:pt x="528235" y="140642"/>
                </a:lnTo>
                <a:lnTo>
                  <a:pt x="529957" y="145419"/>
                </a:lnTo>
                <a:cubicBezTo>
                  <a:pt x="530394" y="148347"/>
                  <a:pt x="530488" y="151274"/>
                  <a:pt x="530425" y="152444"/>
                </a:cubicBezTo>
                <a:cubicBezTo>
                  <a:pt x="530299" y="154787"/>
                  <a:pt x="527673" y="152444"/>
                  <a:pt x="526673" y="152444"/>
                </a:cubicBezTo>
                <a:lnTo>
                  <a:pt x="524423" y="152444"/>
                </a:lnTo>
                <a:lnTo>
                  <a:pt x="524423" y="147761"/>
                </a:lnTo>
                <a:cubicBezTo>
                  <a:pt x="522042" y="146852"/>
                  <a:pt x="519640" y="147370"/>
                  <a:pt x="517295" y="149323"/>
                </a:cubicBezTo>
                <a:lnTo>
                  <a:pt x="516594" y="149323"/>
                </a:lnTo>
                <a:lnTo>
                  <a:pt x="516594" y="149002"/>
                </a:lnTo>
                <a:lnTo>
                  <a:pt x="514460" y="148139"/>
                </a:lnTo>
                <a:lnTo>
                  <a:pt x="513706" y="143859"/>
                </a:lnTo>
                <a:close/>
                <a:moveTo>
                  <a:pt x="400812" y="140526"/>
                </a:moveTo>
                <a:lnTo>
                  <a:pt x="403687" y="140642"/>
                </a:lnTo>
                <a:cubicBezTo>
                  <a:pt x="408960" y="140782"/>
                  <a:pt x="410717" y="140782"/>
                  <a:pt x="412914" y="140747"/>
                </a:cubicBezTo>
                <a:lnTo>
                  <a:pt x="413718" y="140740"/>
                </a:lnTo>
                <a:lnTo>
                  <a:pt x="414980" y="149734"/>
                </a:lnTo>
                <a:cubicBezTo>
                  <a:pt x="410387" y="152795"/>
                  <a:pt x="403880" y="151977"/>
                  <a:pt x="400447" y="147884"/>
                </a:cubicBezTo>
                <a:lnTo>
                  <a:pt x="400456" y="147409"/>
                </a:lnTo>
                <a:lnTo>
                  <a:pt x="400578" y="141292"/>
                </a:lnTo>
                <a:close/>
                <a:moveTo>
                  <a:pt x="528037" y="140092"/>
                </a:moveTo>
                <a:lnTo>
                  <a:pt x="535089" y="140642"/>
                </a:lnTo>
                <a:lnTo>
                  <a:pt x="528235" y="140642"/>
                </a:lnTo>
                <a:close/>
                <a:moveTo>
                  <a:pt x="604598" y="139819"/>
                </a:moveTo>
                <a:lnTo>
                  <a:pt x="605969" y="139819"/>
                </a:lnTo>
                <a:lnTo>
                  <a:pt x="604270" y="142545"/>
                </a:lnTo>
                <a:lnTo>
                  <a:pt x="608093" y="142545"/>
                </a:lnTo>
                <a:lnTo>
                  <a:pt x="608093" y="149056"/>
                </a:lnTo>
                <a:cubicBezTo>
                  <a:pt x="607694" y="150597"/>
                  <a:pt x="606676" y="149308"/>
                  <a:pt x="605701" y="149056"/>
                </a:cubicBezTo>
                <a:cubicBezTo>
                  <a:pt x="604676" y="147366"/>
                  <a:pt x="603429" y="146822"/>
                  <a:pt x="602245" y="147549"/>
                </a:cubicBezTo>
                <a:cubicBezTo>
                  <a:pt x="601061" y="148275"/>
                  <a:pt x="600041" y="150211"/>
                  <a:pt x="599423" y="152907"/>
                </a:cubicBezTo>
                <a:cubicBezTo>
                  <a:pt x="597758" y="153799"/>
                  <a:pt x="592297" y="155088"/>
                  <a:pt x="592247" y="152907"/>
                </a:cubicBezTo>
                <a:cubicBezTo>
                  <a:pt x="592222" y="151816"/>
                  <a:pt x="593281" y="149089"/>
                  <a:pt x="594676" y="146363"/>
                </a:cubicBezTo>
                <a:lnTo>
                  <a:pt x="597406" y="142345"/>
                </a:lnTo>
                <a:lnTo>
                  <a:pt x="598364" y="142122"/>
                </a:lnTo>
                <a:close/>
                <a:moveTo>
                  <a:pt x="361505" y="138950"/>
                </a:moveTo>
                <a:lnTo>
                  <a:pt x="365581" y="139113"/>
                </a:lnTo>
                <a:lnTo>
                  <a:pt x="366333" y="140435"/>
                </a:lnTo>
                <a:lnTo>
                  <a:pt x="369201" y="139259"/>
                </a:lnTo>
                <a:lnTo>
                  <a:pt x="375247" y="139501"/>
                </a:lnTo>
                <a:lnTo>
                  <a:pt x="377754" y="144927"/>
                </a:lnTo>
                <a:lnTo>
                  <a:pt x="377754" y="146352"/>
                </a:lnTo>
                <a:lnTo>
                  <a:pt x="377754" y="150184"/>
                </a:lnTo>
                <a:lnTo>
                  <a:pt x="376109" y="146352"/>
                </a:lnTo>
                <a:lnTo>
                  <a:pt x="374745" y="143175"/>
                </a:lnTo>
                <a:cubicBezTo>
                  <a:pt x="371005" y="140975"/>
                  <a:pt x="367251" y="140975"/>
                  <a:pt x="363511" y="143175"/>
                </a:cubicBezTo>
                <a:cubicBezTo>
                  <a:pt x="362847" y="144092"/>
                  <a:pt x="362169" y="144092"/>
                  <a:pt x="361505" y="143175"/>
                </a:cubicBezTo>
                <a:close/>
                <a:moveTo>
                  <a:pt x="524639" y="138395"/>
                </a:moveTo>
                <a:lnTo>
                  <a:pt x="527426" y="138395"/>
                </a:lnTo>
                <a:lnTo>
                  <a:pt x="528037" y="140092"/>
                </a:lnTo>
                <a:lnTo>
                  <a:pt x="516106" y="139161"/>
                </a:lnTo>
                <a:close/>
                <a:moveTo>
                  <a:pt x="563731" y="137681"/>
                </a:moveTo>
                <a:lnTo>
                  <a:pt x="565672" y="137681"/>
                </a:lnTo>
                <a:lnTo>
                  <a:pt x="572117" y="138904"/>
                </a:lnTo>
                <a:lnTo>
                  <a:pt x="572117" y="142757"/>
                </a:lnTo>
                <a:lnTo>
                  <a:pt x="571999" y="142757"/>
                </a:lnTo>
                <a:lnTo>
                  <a:pt x="572117" y="142860"/>
                </a:lnTo>
                <a:lnTo>
                  <a:pt x="572117" y="145178"/>
                </a:lnTo>
                <a:cubicBezTo>
                  <a:pt x="571220" y="146289"/>
                  <a:pt x="569275" y="147718"/>
                  <a:pt x="566735" y="145178"/>
                </a:cubicBezTo>
                <a:lnTo>
                  <a:pt x="561335" y="138104"/>
                </a:lnTo>
                <a:lnTo>
                  <a:pt x="562297" y="138104"/>
                </a:lnTo>
                <a:close/>
                <a:moveTo>
                  <a:pt x="560610" y="137681"/>
                </a:moveTo>
                <a:lnTo>
                  <a:pt x="561012" y="137681"/>
                </a:lnTo>
                <a:lnTo>
                  <a:pt x="561335" y="138104"/>
                </a:lnTo>
                <a:lnTo>
                  <a:pt x="557235" y="138104"/>
                </a:lnTo>
                <a:cubicBezTo>
                  <a:pt x="558336" y="138692"/>
                  <a:pt x="559686" y="138522"/>
                  <a:pt x="560610" y="137681"/>
                </a:cubicBezTo>
                <a:close/>
                <a:moveTo>
                  <a:pt x="580436" y="137046"/>
                </a:moveTo>
                <a:lnTo>
                  <a:pt x="584742" y="138697"/>
                </a:lnTo>
                <a:lnTo>
                  <a:pt x="584232" y="138738"/>
                </a:lnTo>
                <a:lnTo>
                  <a:pt x="577664" y="137889"/>
                </a:lnTo>
                <a:close/>
                <a:moveTo>
                  <a:pt x="569979" y="137046"/>
                </a:moveTo>
                <a:lnTo>
                  <a:pt x="571155" y="137046"/>
                </a:lnTo>
                <a:lnTo>
                  <a:pt x="577664" y="137889"/>
                </a:lnTo>
                <a:lnTo>
                  <a:pt x="573476" y="139161"/>
                </a:lnTo>
                <a:lnTo>
                  <a:pt x="572117" y="138904"/>
                </a:lnTo>
                <a:lnTo>
                  <a:pt x="572117" y="138513"/>
                </a:lnTo>
                <a:close/>
                <a:moveTo>
                  <a:pt x="276504" y="134931"/>
                </a:moveTo>
                <a:lnTo>
                  <a:pt x="276504" y="135989"/>
                </a:lnTo>
                <a:cubicBezTo>
                  <a:pt x="277296" y="134827"/>
                  <a:pt x="278796" y="134384"/>
                  <a:pt x="280089" y="134931"/>
                </a:cubicBezTo>
                <a:cubicBezTo>
                  <a:pt x="279031" y="135742"/>
                  <a:pt x="277562" y="135742"/>
                  <a:pt x="276504" y="134931"/>
                </a:cubicBezTo>
                <a:close/>
                <a:moveTo>
                  <a:pt x="649559" y="133258"/>
                </a:moveTo>
                <a:lnTo>
                  <a:pt x="651671" y="134085"/>
                </a:lnTo>
                <a:lnTo>
                  <a:pt x="651671" y="135088"/>
                </a:lnTo>
                <a:lnTo>
                  <a:pt x="649298" y="135088"/>
                </a:lnTo>
                <a:close/>
                <a:moveTo>
                  <a:pt x="550064" y="132394"/>
                </a:moveTo>
                <a:lnTo>
                  <a:pt x="553277" y="132394"/>
                </a:lnTo>
                <a:lnTo>
                  <a:pt x="554370" y="134285"/>
                </a:lnTo>
                <a:cubicBezTo>
                  <a:pt x="554505" y="136369"/>
                  <a:pt x="555486" y="143318"/>
                  <a:pt x="552766" y="142622"/>
                </a:cubicBezTo>
                <a:cubicBezTo>
                  <a:pt x="550247" y="144203"/>
                  <a:pt x="547711" y="143908"/>
                  <a:pt x="545233" y="141802"/>
                </a:cubicBezTo>
                <a:lnTo>
                  <a:pt x="540355" y="133874"/>
                </a:lnTo>
                <a:lnTo>
                  <a:pt x="547533" y="133874"/>
                </a:lnTo>
                <a:cubicBezTo>
                  <a:pt x="550344" y="133874"/>
                  <a:pt x="548376" y="134120"/>
                  <a:pt x="548798" y="133874"/>
                </a:cubicBezTo>
                <a:cubicBezTo>
                  <a:pt x="549220" y="133628"/>
                  <a:pt x="549009" y="132640"/>
                  <a:pt x="550064" y="132394"/>
                </a:cubicBezTo>
                <a:close/>
                <a:moveTo>
                  <a:pt x="559744" y="131140"/>
                </a:moveTo>
                <a:lnTo>
                  <a:pt x="563875" y="132859"/>
                </a:lnTo>
                <a:lnTo>
                  <a:pt x="569979" y="137046"/>
                </a:lnTo>
                <a:lnTo>
                  <a:pt x="565883" y="137046"/>
                </a:lnTo>
                <a:lnTo>
                  <a:pt x="563731" y="137681"/>
                </a:lnTo>
                <a:lnTo>
                  <a:pt x="561012" y="137681"/>
                </a:lnTo>
                <a:lnTo>
                  <a:pt x="560511" y="137024"/>
                </a:lnTo>
                <a:lnTo>
                  <a:pt x="557760" y="131678"/>
                </a:lnTo>
                <a:close/>
                <a:moveTo>
                  <a:pt x="586554" y="124568"/>
                </a:moveTo>
                <a:lnTo>
                  <a:pt x="594145" y="124568"/>
                </a:lnTo>
                <a:lnTo>
                  <a:pt x="599575" y="124568"/>
                </a:lnTo>
                <a:lnTo>
                  <a:pt x="599575" y="137508"/>
                </a:lnTo>
                <a:lnTo>
                  <a:pt x="599468" y="137516"/>
                </a:lnTo>
                <a:close/>
                <a:moveTo>
                  <a:pt x="621143" y="122453"/>
                </a:moveTo>
                <a:cubicBezTo>
                  <a:pt x="624003" y="121506"/>
                  <a:pt x="627139" y="122642"/>
                  <a:pt x="628736" y="125203"/>
                </a:cubicBezTo>
                <a:lnTo>
                  <a:pt x="628736" y="124780"/>
                </a:lnTo>
                <a:cubicBezTo>
                  <a:pt x="625994" y="126194"/>
                  <a:pt x="622629" y="125161"/>
                  <a:pt x="621143" y="122453"/>
                </a:cubicBezTo>
                <a:close/>
                <a:moveTo>
                  <a:pt x="550797" y="121746"/>
                </a:moveTo>
                <a:lnTo>
                  <a:pt x="557301" y="122028"/>
                </a:lnTo>
                <a:cubicBezTo>
                  <a:pt x="563342" y="122293"/>
                  <a:pt x="569186" y="122557"/>
                  <a:pt x="570733" y="122663"/>
                </a:cubicBezTo>
                <a:cubicBezTo>
                  <a:pt x="573828" y="122874"/>
                  <a:pt x="565636" y="122909"/>
                  <a:pt x="561242" y="122663"/>
                </a:cubicBezTo>
                <a:close/>
                <a:moveTo>
                  <a:pt x="544368" y="121182"/>
                </a:moveTo>
                <a:lnTo>
                  <a:pt x="550797" y="121746"/>
                </a:lnTo>
                <a:lnTo>
                  <a:pt x="542682" y="121394"/>
                </a:lnTo>
                <a:close/>
                <a:moveTo>
                  <a:pt x="651612" y="118851"/>
                </a:moveTo>
                <a:lnTo>
                  <a:pt x="651671" y="118905"/>
                </a:lnTo>
                <a:lnTo>
                  <a:pt x="651671" y="120181"/>
                </a:lnTo>
                <a:lnTo>
                  <a:pt x="651443" y="120035"/>
                </a:lnTo>
                <a:close/>
                <a:moveTo>
                  <a:pt x="489319" y="118435"/>
                </a:moveTo>
                <a:lnTo>
                  <a:pt x="490510" y="118858"/>
                </a:lnTo>
                <a:lnTo>
                  <a:pt x="493951" y="120080"/>
                </a:lnTo>
                <a:lnTo>
                  <a:pt x="492345" y="121287"/>
                </a:lnTo>
                <a:lnTo>
                  <a:pt x="490595" y="119972"/>
                </a:lnTo>
                <a:lnTo>
                  <a:pt x="489670" y="118858"/>
                </a:lnTo>
                <a:close/>
                <a:moveTo>
                  <a:pt x="391243" y="116320"/>
                </a:moveTo>
                <a:cubicBezTo>
                  <a:pt x="390454" y="116295"/>
                  <a:pt x="389753" y="116823"/>
                  <a:pt x="389556" y="117589"/>
                </a:cubicBezTo>
                <a:cubicBezTo>
                  <a:pt x="389532" y="118495"/>
                  <a:pt x="390150" y="119291"/>
                  <a:pt x="391032" y="119492"/>
                </a:cubicBezTo>
                <a:cubicBezTo>
                  <a:pt x="391970" y="119917"/>
                  <a:pt x="393046" y="119917"/>
                  <a:pt x="393985" y="119492"/>
                </a:cubicBezTo>
                <a:cubicBezTo>
                  <a:pt x="395777" y="118615"/>
                  <a:pt x="397700" y="118044"/>
                  <a:pt x="399680" y="117801"/>
                </a:cubicBezTo>
                <a:lnTo>
                  <a:pt x="399890" y="117801"/>
                </a:lnTo>
                <a:cubicBezTo>
                  <a:pt x="397160" y="116645"/>
                  <a:pt x="394201" y="116137"/>
                  <a:pt x="391243" y="116320"/>
                </a:cubicBezTo>
                <a:close/>
                <a:moveTo>
                  <a:pt x="484047" y="115051"/>
                </a:moveTo>
                <a:lnTo>
                  <a:pt x="489113" y="118858"/>
                </a:lnTo>
                <a:lnTo>
                  <a:pt x="490595" y="119972"/>
                </a:lnTo>
                <a:lnTo>
                  <a:pt x="495103" y="125403"/>
                </a:lnTo>
                <a:lnTo>
                  <a:pt x="500389" y="130497"/>
                </a:lnTo>
                <a:lnTo>
                  <a:pt x="502961" y="132976"/>
                </a:lnTo>
                <a:cubicBezTo>
                  <a:pt x="505730" y="135398"/>
                  <a:pt x="505927" y="134592"/>
                  <a:pt x="505927" y="132976"/>
                </a:cubicBezTo>
                <a:lnTo>
                  <a:pt x="505273" y="130839"/>
                </a:lnTo>
                <a:lnTo>
                  <a:pt x="502961" y="123281"/>
                </a:lnTo>
                <a:lnTo>
                  <a:pt x="493951" y="120080"/>
                </a:lnTo>
                <a:lnTo>
                  <a:pt x="500643" y="115051"/>
                </a:lnTo>
                <a:close/>
                <a:moveTo>
                  <a:pt x="470548" y="114205"/>
                </a:moveTo>
                <a:cubicBezTo>
                  <a:pt x="472670" y="130855"/>
                  <a:pt x="474963" y="135018"/>
                  <a:pt x="477170" y="126693"/>
                </a:cubicBezTo>
                <a:lnTo>
                  <a:pt x="478531" y="118858"/>
                </a:lnTo>
                <a:lnTo>
                  <a:pt x="479340" y="114205"/>
                </a:lnTo>
                <a:lnTo>
                  <a:pt x="472013" y="114205"/>
                </a:lnTo>
                <a:close/>
                <a:moveTo>
                  <a:pt x="653253" y="111492"/>
                </a:moveTo>
                <a:lnTo>
                  <a:pt x="655647" y="112676"/>
                </a:lnTo>
                <a:cubicBezTo>
                  <a:pt x="656778" y="114064"/>
                  <a:pt x="657167" y="116490"/>
                  <a:pt x="656972" y="118546"/>
                </a:cubicBezTo>
                <a:lnTo>
                  <a:pt x="654969" y="121899"/>
                </a:lnTo>
                <a:lnTo>
                  <a:pt x="651671" y="118905"/>
                </a:lnTo>
                <a:lnTo>
                  <a:pt x="651671" y="118435"/>
                </a:lnTo>
                <a:lnTo>
                  <a:pt x="651612" y="118851"/>
                </a:lnTo>
                <a:lnTo>
                  <a:pt x="646664" y="114358"/>
                </a:lnTo>
                <a:close/>
                <a:moveTo>
                  <a:pt x="536987" y="110187"/>
                </a:moveTo>
                <a:cubicBezTo>
                  <a:pt x="536577" y="110110"/>
                  <a:pt x="536155" y="110240"/>
                  <a:pt x="535859" y="110537"/>
                </a:cubicBezTo>
                <a:cubicBezTo>
                  <a:pt x="535564" y="110833"/>
                  <a:pt x="535434" y="111256"/>
                  <a:pt x="535510" y="111667"/>
                </a:cubicBezTo>
                <a:cubicBezTo>
                  <a:pt x="535617" y="112402"/>
                  <a:pt x="536248" y="112945"/>
                  <a:pt x="536987" y="112936"/>
                </a:cubicBezTo>
                <a:lnTo>
                  <a:pt x="538674" y="112936"/>
                </a:lnTo>
                <a:cubicBezTo>
                  <a:pt x="540830" y="111869"/>
                  <a:pt x="543261" y="111499"/>
                  <a:pt x="545634" y="111879"/>
                </a:cubicBezTo>
                <a:lnTo>
                  <a:pt x="553227" y="111667"/>
                </a:lnTo>
                <a:cubicBezTo>
                  <a:pt x="549602" y="110966"/>
                  <a:pt x="545940" y="110472"/>
                  <a:pt x="542260" y="110187"/>
                </a:cubicBezTo>
                <a:cubicBezTo>
                  <a:pt x="540509" y="109965"/>
                  <a:pt x="538737" y="109965"/>
                  <a:pt x="536987" y="110187"/>
                </a:cubicBezTo>
                <a:close/>
                <a:moveTo>
                  <a:pt x="466417" y="107439"/>
                </a:moveTo>
                <a:lnTo>
                  <a:pt x="469092" y="107439"/>
                </a:lnTo>
                <a:lnTo>
                  <a:pt x="466119" y="109211"/>
                </a:lnTo>
                <a:close/>
                <a:moveTo>
                  <a:pt x="641227" y="105542"/>
                </a:moveTo>
                <a:cubicBezTo>
                  <a:pt x="638824" y="105344"/>
                  <a:pt x="638963" y="108713"/>
                  <a:pt x="641227" y="111487"/>
                </a:cubicBezTo>
                <a:cubicBezTo>
                  <a:pt x="642358" y="112875"/>
                  <a:pt x="645150" y="115500"/>
                  <a:pt x="647960" y="117802"/>
                </a:cubicBezTo>
                <a:lnTo>
                  <a:pt x="651443" y="120035"/>
                </a:lnTo>
                <a:lnTo>
                  <a:pt x="649559" y="133258"/>
                </a:lnTo>
                <a:lnTo>
                  <a:pt x="645188" y="131548"/>
                </a:lnTo>
                <a:cubicBezTo>
                  <a:pt x="643396" y="130525"/>
                  <a:pt x="644203" y="129468"/>
                  <a:pt x="643079" y="128798"/>
                </a:cubicBezTo>
                <a:cubicBezTo>
                  <a:pt x="641954" y="128129"/>
                  <a:pt x="640863" y="127353"/>
                  <a:pt x="638438" y="127529"/>
                </a:cubicBezTo>
                <a:cubicBezTo>
                  <a:pt x="636014" y="127706"/>
                  <a:pt x="631302" y="129468"/>
                  <a:pt x="628525" y="129856"/>
                </a:cubicBezTo>
                <a:cubicBezTo>
                  <a:pt x="626280" y="129646"/>
                  <a:pt x="624021" y="129646"/>
                  <a:pt x="621776" y="129856"/>
                </a:cubicBezTo>
                <a:lnTo>
                  <a:pt x="619666" y="129856"/>
                </a:lnTo>
                <a:cubicBezTo>
                  <a:pt x="618823" y="129856"/>
                  <a:pt x="618436" y="129503"/>
                  <a:pt x="616714" y="129856"/>
                </a:cubicBezTo>
                <a:cubicBezTo>
                  <a:pt x="614991" y="130209"/>
                  <a:pt x="610849" y="132510"/>
                  <a:pt x="609332" y="131971"/>
                </a:cubicBezTo>
                <a:cubicBezTo>
                  <a:pt x="607624" y="130777"/>
                  <a:pt x="606918" y="128588"/>
                  <a:pt x="607606" y="126617"/>
                </a:cubicBezTo>
                <a:cubicBezTo>
                  <a:pt x="608294" y="124647"/>
                  <a:pt x="610207" y="123376"/>
                  <a:pt x="612284" y="123511"/>
                </a:cubicBezTo>
                <a:cubicBezTo>
                  <a:pt x="613487" y="122642"/>
                  <a:pt x="614815" y="122347"/>
                  <a:pt x="614815" y="121396"/>
                </a:cubicBezTo>
                <a:cubicBezTo>
                  <a:pt x="614815" y="120445"/>
                  <a:pt x="613656" y="118400"/>
                  <a:pt x="612284" y="117801"/>
                </a:cubicBezTo>
                <a:lnTo>
                  <a:pt x="606590" y="117801"/>
                </a:lnTo>
                <a:cubicBezTo>
                  <a:pt x="604324" y="118185"/>
                  <a:pt x="602021" y="117389"/>
                  <a:pt x="600473" y="115686"/>
                </a:cubicBezTo>
                <a:cubicBezTo>
                  <a:pt x="598892" y="115333"/>
                  <a:pt x="598927" y="115686"/>
                  <a:pt x="597098" y="115686"/>
                </a:cubicBezTo>
                <a:cubicBezTo>
                  <a:pt x="595270" y="115686"/>
                  <a:pt x="589751" y="114840"/>
                  <a:pt x="589505" y="115686"/>
                </a:cubicBezTo>
                <a:cubicBezTo>
                  <a:pt x="589259" y="116532"/>
                  <a:pt x="592739" y="119915"/>
                  <a:pt x="595622" y="120761"/>
                </a:cubicBezTo>
                <a:cubicBezTo>
                  <a:pt x="598505" y="121607"/>
                  <a:pt x="604656" y="120761"/>
                  <a:pt x="606801" y="120761"/>
                </a:cubicBezTo>
                <a:cubicBezTo>
                  <a:pt x="608945" y="120761"/>
                  <a:pt x="608453" y="120445"/>
                  <a:pt x="608488" y="120761"/>
                </a:cubicBezTo>
                <a:cubicBezTo>
                  <a:pt x="608523" y="121078"/>
                  <a:pt x="607749" y="122030"/>
                  <a:pt x="607011" y="122665"/>
                </a:cubicBezTo>
                <a:cubicBezTo>
                  <a:pt x="606274" y="123299"/>
                  <a:pt x="605113" y="124252"/>
                  <a:pt x="604059" y="124568"/>
                </a:cubicBezTo>
                <a:cubicBezTo>
                  <a:pt x="603099" y="125429"/>
                  <a:pt x="601645" y="125429"/>
                  <a:pt x="600684" y="124568"/>
                </a:cubicBezTo>
                <a:lnTo>
                  <a:pt x="599575" y="124568"/>
                </a:lnTo>
                <a:lnTo>
                  <a:pt x="599575" y="120971"/>
                </a:lnTo>
                <a:lnTo>
                  <a:pt x="582967" y="120971"/>
                </a:lnTo>
                <a:lnTo>
                  <a:pt x="586554" y="124568"/>
                </a:lnTo>
                <a:lnTo>
                  <a:pt x="582123" y="124568"/>
                </a:lnTo>
                <a:cubicBezTo>
                  <a:pt x="579662" y="124110"/>
                  <a:pt x="580436" y="122770"/>
                  <a:pt x="579381" y="121819"/>
                </a:cubicBezTo>
                <a:cubicBezTo>
                  <a:pt x="578327" y="120868"/>
                  <a:pt x="576850" y="119351"/>
                  <a:pt x="575796" y="118858"/>
                </a:cubicBezTo>
                <a:cubicBezTo>
                  <a:pt x="574741" y="118365"/>
                  <a:pt x="578925" y="118858"/>
                  <a:pt x="573054" y="118858"/>
                </a:cubicBezTo>
                <a:cubicBezTo>
                  <a:pt x="562257" y="117696"/>
                  <a:pt x="551369" y="117696"/>
                  <a:pt x="540572" y="118858"/>
                </a:cubicBezTo>
                <a:cubicBezTo>
                  <a:pt x="534736" y="119104"/>
                  <a:pt x="538920" y="119774"/>
                  <a:pt x="538041" y="120338"/>
                </a:cubicBezTo>
                <a:cubicBezTo>
                  <a:pt x="537163" y="120903"/>
                  <a:pt x="537689" y="121925"/>
                  <a:pt x="535299" y="122242"/>
                </a:cubicBezTo>
                <a:cubicBezTo>
                  <a:pt x="532910" y="122560"/>
                  <a:pt x="526089" y="122242"/>
                  <a:pt x="523699" y="122242"/>
                </a:cubicBezTo>
                <a:cubicBezTo>
                  <a:pt x="522884" y="121642"/>
                  <a:pt x="521774" y="121642"/>
                  <a:pt x="520957" y="122242"/>
                </a:cubicBezTo>
                <a:cubicBezTo>
                  <a:pt x="523573" y="123281"/>
                  <a:pt x="526370" y="123784"/>
                  <a:pt x="529183" y="123722"/>
                </a:cubicBezTo>
                <a:lnTo>
                  <a:pt x="548798" y="123722"/>
                </a:lnTo>
                <a:cubicBezTo>
                  <a:pt x="549627" y="123498"/>
                  <a:pt x="550500" y="123498"/>
                  <a:pt x="551329" y="123722"/>
                </a:cubicBezTo>
                <a:cubicBezTo>
                  <a:pt x="554114" y="125428"/>
                  <a:pt x="557353" y="126239"/>
                  <a:pt x="560610" y="126049"/>
                </a:cubicBezTo>
                <a:cubicBezTo>
                  <a:pt x="566836" y="126928"/>
                  <a:pt x="573100" y="127493"/>
                  <a:pt x="579381" y="127741"/>
                </a:cubicBezTo>
                <a:cubicBezTo>
                  <a:pt x="580260" y="127376"/>
                  <a:pt x="581246" y="127376"/>
                  <a:pt x="582123" y="127741"/>
                </a:cubicBezTo>
                <a:cubicBezTo>
                  <a:pt x="579217" y="129508"/>
                  <a:pt x="575777" y="130182"/>
                  <a:pt x="572421" y="129644"/>
                </a:cubicBezTo>
                <a:cubicBezTo>
                  <a:pt x="569609" y="129962"/>
                  <a:pt x="568133" y="129186"/>
                  <a:pt x="565250" y="129644"/>
                </a:cubicBezTo>
                <a:lnTo>
                  <a:pt x="559744" y="131140"/>
                </a:lnTo>
                <a:lnTo>
                  <a:pt x="556866" y="129942"/>
                </a:lnTo>
                <a:lnTo>
                  <a:pt x="557760" y="131678"/>
                </a:lnTo>
                <a:lnTo>
                  <a:pt x="555126" y="132394"/>
                </a:lnTo>
                <a:lnTo>
                  <a:pt x="553277" y="132394"/>
                </a:lnTo>
                <a:lnTo>
                  <a:pt x="551962" y="130117"/>
                </a:lnTo>
                <a:cubicBezTo>
                  <a:pt x="549242" y="129423"/>
                  <a:pt x="540943" y="130117"/>
                  <a:pt x="538043" y="130117"/>
                </a:cubicBezTo>
                <a:lnTo>
                  <a:pt x="540355" y="133874"/>
                </a:lnTo>
                <a:lnTo>
                  <a:pt x="531925" y="133874"/>
                </a:lnTo>
                <a:cubicBezTo>
                  <a:pt x="529042" y="133874"/>
                  <a:pt x="530518" y="133521"/>
                  <a:pt x="530237" y="133874"/>
                </a:cubicBezTo>
                <a:cubicBezTo>
                  <a:pt x="529957" y="134227"/>
                  <a:pt x="530237" y="135319"/>
                  <a:pt x="530237" y="135989"/>
                </a:cubicBezTo>
                <a:cubicBezTo>
                  <a:pt x="530237" y="136658"/>
                  <a:pt x="532592" y="137364"/>
                  <a:pt x="530237" y="137892"/>
                </a:cubicBezTo>
                <a:lnTo>
                  <a:pt x="524639" y="138395"/>
                </a:lnTo>
                <a:lnTo>
                  <a:pt x="514668" y="138395"/>
                </a:lnTo>
                <a:lnTo>
                  <a:pt x="514273" y="140642"/>
                </a:lnTo>
                <a:lnTo>
                  <a:pt x="512731" y="140642"/>
                </a:lnTo>
                <a:lnTo>
                  <a:pt x="499022" y="140642"/>
                </a:lnTo>
                <a:cubicBezTo>
                  <a:pt x="496888" y="141271"/>
                  <a:pt x="494617" y="141271"/>
                  <a:pt x="492483" y="140642"/>
                </a:cubicBezTo>
                <a:cubicBezTo>
                  <a:pt x="491015" y="140437"/>
                  <a:pt x="489524" y="140437"/>
                  <a:pt x="488054" y="140642"/>
                </a:cubicBezTo>
                <a:lnTo>
                  <a:pt x="482933" y="140642"/>
                </a:lnTo>
                <a:lnTo>
                  <a:pt x="454773" y="140642"/>
                </a:lnTo>
                <a:lnTo>
                  <a:pt x="451471" y="138712"/>
                </a:lnTo>
                <a:lnTo>
                  <a:pt x="450220" y="140642"/>
                </a:lnTo>
                <a:lnTo>
                  <a:pt x="424779" y="140642"/>
                </a:lnTo>
                <a:lnTo>
                  <a:pt x="413718" y="140740"/>
                </a:lnTo>
                <a:lnTo>
                  <a:pt x="412903" y="134931"/>
                </a:lnTo>
                <a:lnTo>
                  <a:pt x="402524" y="134931"/>
                </a:lnTo>
                <a:lnTo>
                  <a:pt x="400812" y="140526"/>
                </a:lnTo>
                <a:lnTo>
                  <a:pt x="375247" y="139501"/>
                </a:lnTo>
                <a:lnTo>
                  <a:pt x="374095" y="137010"/>
                </a:lnTo>
                <a:cubicBezTo>
                  <a:pt x="372844" y="135976"/>
                  <a:pt x="371576" y="136559"/>
                  <a:pt x="370332" y="138795"/>
                </a:cubicBezTo>
                <a:lnTo>
                  <a:pt x="369201" y="139259"/>
                </a:lnTo>
                <a:lnTo>
                  <a:pt x="365581" y="139113"/>
                </a:lnTo>
                <a:lnTo>
                  <a:pt x="362409" y="133538"/>
                </a:lnTo>
                <a:cubicBezTo>
                  <a:pt x="360937" y="132662"/>
                  <a:pt x="361656" y="131932"/>
                  <a:pt x="361505" y="133538"/>
                </a:cubicBezTo>
                <a:lnTo>
                  <a:pt x="361505" y="138950"/>
                </a:lnTo>
                <a:lnTo>
                  <a:pt x="361503" y="138950"/>
                </a:lnTo>
                <a:cubicBezTo>
                  <a:pt x="352715" y="138668"/>
                  <a:pt x="354052" y="138950"/>
                  <a:pt x="350958" y="138950"/>
                </a:cubicBezTo>
                <a:cubicBezTo>
                  <a:pt x="348304" y="138527"/>
                  <a:pt x="345598" y="138527"/>
                  <a:pt x="342943" y="138950"/>
                </a:cubicBezTo>
                <a:lnTo>
                  <a:pt x="335350" y="138950"/>
                </a:lnTo>
                <a:cubicBezTo>
                  <a:pt x="337480" y="139644"/>
                  <a:pt x="339668" y="140139"/>
                  <a:pt x="341888" y="140430"/>
                </a:cubicBezTo>
                <a:cubicBezTo>
                  <a:pt x="344354" y="141176"/>
                  <a:pt x="346907" y="141603"/>
                  <a:pt x="349481" y="141699"/>
                </a:cubicBezTo>
                <a:lnTo>
                  <a:pt x="332397" y="141699"/>
                </a:lnTo>
                <a:lnTo>
                  <a:pt x="332784" y="141911"/>
                </a:lnTo>
                <a:lnTo>
                  <a:pt x="334717" y="142968"/>
                </a:lnTo>
                <a:lnTo>
                  <a:pt x="327124" y="142968"/>
                </a:lnTo>
                <a:cubicBezTo>
                  <a:pt x="321223" y="142657"/>
                  <a:pt x="315309" y="142657"/>
                  <a:pt x="309407" y="142968"/>
                </a:cubicBezTo>
                <a:lnTo>
                  <a:pt x="299494" y="142968"/>
                </a:lnTo>
                <a:lnTo>
                  <a:pt x="297719" y="142968"/>
                </a:lnTo>
                <a:lnTo>
                  <a:pt x="295961" y="139586"/>
                </a:lnTo>
                <a:lnTo>
                  <a:pt x="297310" y="142968"/>
                </a:lnTo>
                <a:lnTo>
                  <a:pt x="295064" y="142968"/>
                </a:lnTo>
                <a:cubicBezTo>
                  <a:pt x="293623" y="142968"/>
                  <a:pt x="291549" y="142545"/>
                  <a:pt x="290846" y="142968"/>
                </a:cubicBezTo>
                <a:cubicBezTo>
                  <a:pt x="290144" y="143391"/>
                  <a:pt x="290318" y="144872"/>
                  <a:pt x="290846" y="145506"/>
                </a:cubicBezTo>
                <a:cubicBezTo>
                  <a:pt x="291374" y="146141"/>
                  <a:pt x="293166" y="146564"/>
                  <a:pt x="294010" y="146775"/>
                </a:cubicBezTo>
                <a:lnTo>
                  <a:pt x="295908" y="146775"/>
                </a:lnTo>
                <a:lnTo>
                  <a:pt x="298905" y="146968"/>
                </a:lnTo>
                <a:lnTo>
                  <a:pt x="302603" y="156239"/>
                </a:lnTo>
                <a:lnTo>
                  <a:pt x="285995" y="156239"/>
                </a:lnTo>
                <a:cubicBezTo>
                  <a:pt x="288764" y="156239"/>
                  <a:pt x="300942" y="159015"/>
                  <a:pt x="302603" y="156239"/>
                </a:cubicBezTo>
                <a:cubicBezTo>
                  <a:pt x="303433" y="154851"/>
                  <a:pt x="302119" y="151555"/>
                  <a:pt x="300424" y="148172"/>
                </a:cubicBezTo>
                <a:lnTo>
                  <a:pt x="299828" y="147027"/>
                </a:lnTo>
                <a:lnTo>
                  <a:pt x="328811" y="148890"/>
                </a:lnTo>
                <a:cubicBezTo>
                  <a:pt x="336826" y="149243"/>
                  <a:pt x="338690" y="148678"/>
                  <a:pt x="343997" y="148890"/>
                </a:cubicBezTo>
                <a:cubicBezTo>
                  <a:pt x="349305" y="149101"/>
                  <a:pt x="354367" y="149736"/>
                  <a:pt x="360660" y="150159"/>
                </a:cubicBezTo>
                <a:lnTo>
                  <a:pt x="363581" y="150335"/>
                </a:lnTo>
                <a:lnTo>
                  <a:pt x="361083" y="149738"/>
                </a:lnTo>
                <a:cubicBezTo>
                  <a:pt x="362665" y="149561"/>
                  <a:pt x="372472" y="149561"/>
                  <a:pt x="375003" y="149738"/>
                </a:cubicBezTo>
                <a:cubicBezTo>
                  <a:pt x="375627" y="149730"/>
                  <a:pt x="376163" y="150178"/>
                  <a:pt x="376268" y="150796"/>
                </a:cubicBezTo>
                <a:cubicBezTo>
                  <a:pt x="375893" y="151077"/>
                  <a:pt x="375378" y="151077"/>
                  <a:pt x="375003" y="150796"/>
                </a:cubicBezTo>
                <a:lnTo>
                  <a:pt x="371243" y="150796"/>
                </a:lnTo>
                <a:lnTo>
                  <a:pt x="381752" y="151428"/>
                </a:lnTo>
                <a:lnTo>
                  <a:pt x="381949" y="151428"/>
                </a:lnTo>
                <a:lnTo>
                  <a:pt x="381951" y="151427"/>
                </a:lnTo>
                <a:cubicBezTo>
                  <a:pt x="384168" y="151215"/>
                  <a:pt x="387909" y="151251"/>
                  <a:pt x="392735" y="151427"/>
                </a:cubicBezTo>
                <a:lnTo>
                  <a:pt x="392748" y="151428"/>
                </a:lnTo>
                <a:lnTo>
                  <a:pt x="414647" y="151428"/>
                </a:lnTo>
                <a:lnTo>
                  <a:pt x="414650" y="151427"/>
                </a:lnTo>
                <a:lnTo>
                  <a:pt x="419997" y="149513"/>
                </a:lnTo>
                <a:lnTo>
                  <a:pt x="421190" y="150159"/>
                </a:lnTo>
                <a:cubicBezTo>
                  <a:pt x="424931" y="150423"/>
                  <a:pt x="432630" y="150722"/>
                  <a:pt x="440817" y="151017"/>
                </a:cubicBezTo>
                <a:lnTo>
                  <a:pt x="444821" y="151165"/>
                </a:lnTo>
                <a:lnTo>
                  <a:pt x="445773" y="148552"/>
                </a:lnTo>
                <a:lnTo>
                  <a:pt x="443551" y="148889"/>
                </a:lnTo>
                <a:lnTo>
                  <a:pt x="443551" y="147832"/>
                </a:lnTo>
                <a:lnTo>
                  <a:pt x="446035" y="147832"/>
                </a:lnTo>
                <a:lnTo>
                  <a:pt x="446643" y="146162"/>
                </a:lnTo>
                <a:lnTo>
                  <a:pt x="450220" y="140642"/>
                </a:lnTo>
                <a:lnTo>
                  <a:pt x="454773" y="140642"/>
                </a:lnTo>
                <a:lnTo>
                  <a:pt x="457250" y="142089"/>
                </a:lnTo>
                <a:cubicBezTo>
                  <a:pt x="457983" y="143365"/>
                  <a:pt x="458884" y="145854"/>
                  <a:pt x="459529" y="148273"/>
                </a:cubicBezTo>
                <a:lnTo>
                  <a:pt x="459580" y="148678"/>
                </a:lnTo>
                <a:lnTo>
                  <a:pt x="459968" y="151724"/>
                </a:lnTo>
                <a:lnTo>
                  <a:pt x="463368" y="151850"/>
                </a:lnTo>
                <a:cubicBezTo>
                  <a:pt x="474750" y="152343"/>
                  <a:pt x="481651" y="152908"/>
                  <a:pt x="489527" y="153119"/>
                </a:cubicBezTo>
                <a:lnTo>
                  <a:pt x="506419" y="153119"/>
                </a:lnTo>
                <a:lnTo>
                  <a:pt x="501131" y="146504"/>
                </a:lnTo>
                <a:lnTo>
                  <a:pt x="501131" y="142755"/>
                </a:lnTo>
                <a:lnTo>
                  <a:pt x="514460" y="148139"/>
                </a:lnTo>
                <a:lnTo>
                  <a:pt x="514668" y="149323"/>
                </a:lnTo>
                <a:lnTo>
                  <a:pt x="516594" y="149323"/>
                </a:lnTo>
                <a:lnTo>
                  <a:pt x="516594" y="153119"/>
                </a:lnTo>
                <a:lnTo>
                  <a:pt x="535934" y="153119"/>
                </a:lnTo>
                <a:cubicBezTo>
                  <a:pt x="538953" y="153437"/>
                  <a:pt x="530574" y="154706"/>
                  <a:pt x="528766" y="155023"/>
                </a:cubicBezTo>
                <a:lnTo>
                  <a:pt x="525166" y="155023"/>
                </a:lnTo>
                <a:lnTo>
                  <a:pt x="516594" y="155023"/>
                </a:lnTo>
                <a:lnTo>
                  <a:pt x="516594" y="155869"/>
                </a:lnTo>
                <a:lnTo>
                  <a:pt x="508617" y="155869"/>
                </a:lnTo>
                <a:lnTo>
                  <a:pt x="507941" y="155023"/>
                </a:lnTo>
                <a:lnTo>
                  <a:pt x="499463" y="155023"/>
                </a:lnTo>
                <a:lnTo>
                  <a:pt x="492544" y="155023"/>
                </a:lnTo>
                <a:lnTo>
                  <a:pt x="496212" y="155319"/>
                </a:lnTo>
                <a:lnTo>
                  <a:pt x="503029" y="155869"/>
                </a:lnTo>
                <a:lnTo>
                  <a:pt x="508617" y="155869"/>
                </a:lnTo>
                <a:lnTo>
                  <a:pt x="508671" y="155937"/>
                </a:lnTo>
                <a:cubicBezTo>
                  <a:pt x="511277" y="157621"/>
                  <a:pt x="513946" y="157826"/>
                  <a:pt x="516594" y="156499"/>
                </a:cubicBezTo>
                <a:lnTo>
                  <a:pt x="516594" y="155869"/>
                </a:lnTo>
                <a:lnTo>
                  <a:pt x="537830" y="155869"/>
                </a:lnTo>
                <a:lnTo>
                  <a:pt x="546984" y="155869"/>
                </a:lnTo>
                <a:lnTo>
                  <a:pt x="547743" y="155235"/>
                </a:lnTo>
                <a:lnTo>
                  <a:pt x="548627" y="155869"/>
                </a:lnTo>
                <a:lnTo>
                  <a:pt x="558922" y="155869"/>
                </a:lnTo>
                <a:lnTo>
                  <a:pt x="559061" y="155869"/>
                </a:lnTo>
                <a:lnTo>
                  <a:pt x="564617" y="155869"/>
                </a:lnTo>
                <a:cubicBezTo>
                  <a:pt x="569440" y="155131"/>
                  <a:pt x="574347" y="155131"/>
                  <a:pt x="579170" y="155869"/>
                </a:cubicBezTo>
                <a:cubicBezTo>
                  <a:pt x="582510" y="155623"/>
                  <a:pt x="579944" y="154953"/>
                  <a:pt x="584654" y="154389"/>
                </a:cubicBezTo>
                <a:cubicBezTo>
                  <a:pt x="589364" y="153824"/>
                  <a:pt x="602582" y="153859"/>
                  <a:pt x="607433" y="152485"/>
                </a:cubicBezTo>
                <a:cubicBezTo>
                  <a:pt x="612284" y="151111"/>
                  <a:pt x="612706" y="147198"/>
                  <a:pt x="613761" y="146141"/>
                </a:cubicBezTo>
                <a:cubicBezTo>
                  <a:pt x="613198" y="145541"/>
                  <a:pt x="611967" y="143145"/>
                  <a:pt x="610386" y="142545"/>
                </a:cubicBezTo>
                <a:lnTo>
                  <a:pt x="608093" y="142545"/>
                </a:lnTo>
                <a:lnTo>
                  <a:pt x="608093" y="139819"/>
                </a:lnTo>
                <a:lnTo>
                  <a:pt x="605969" y="139819"/>
                </a:lnTo>
                <a:lnTo>
                  <a:pt x="606379" y="139161"/>
                </a:lnTo>
                <a:lnTo>
                  <a:pt x="604598" y="139819"/>
                </a:lnTo>
                <a:lnTo>
                  <a:pt x="599123" y="139819"/>
                </a:lnTo>
                <a:lnTo>
                  <a:pt x="597406" y="142345"/>
                </a:lnTo>
                <a:lnTo>
                  <a:pt x="589294" y="144237"/>
                </a:lnTo>
                <a:cubicBezTo>
                  <a:pt x="585862" y="143812"/>
                  <a:pt x="582391" y="143812"/>
                  <a:pt x="578959" y="144237"/>
                </a:cubicBezTo>
                <a:cubicBezTo>
                  <a:pt x="577209" y="144459"/>
                  <a:pt x="575437" y="144459"/>
                  <a:pt x="573686" y="144237"/>
                </a:cubicBezTo>
                <a:lnTo>
                  <a:pt x="572117" y="142860"/>
                </a:lnTo>
                <a:lnTo>
                  <a:pt x="572117" y="142757"/>
                </a:lnTo>
                <a:lnTo>
                  <a:pt x="579381" y="142757"/>
                </a:lnTo>
                <a:cubicBezTo>
                  <a:pt x="581132" y="142978"/>
                  <a:pt x="582904" y="142978"/>
                  <a:pt x="584654" y="142757"/>
                </a:cubicBezTo>
                <a:cubicBezTo>
                  <a:pt x="586285" y="142757"/>
                  <a:pt x="587607" y="141431"/>
                  <a:pt x="587607" y="139796"/>
                </a:cubicBezTo>
                <a:lnTo>
                  <a:pt x="584742" y="138697"/>
                </a:lnTo>
                <a:lnTo>
                  <a:pt x="599468" y="137516"/>
                </a:lnTo>
                <a:lnTo>
                  <a:pt x="599575" y="137623"/>
                </a:lnTo>
                <a:lnTo>
                  <a:pt x="599575" y="137508"/>
                </a:lnTo>
                <a:lnTo>
                  <a:pt x="600051" y="137469"/>
                </a:lnTo>
                <a:lnTo>
                  <a:pt x="605746" y="137469"/>
                </a:lnTo>
                <a:lnTo>
                  <a:pt x="609753" y="137469"/>
                </a:lnTo>
                <a:cubicBezTo>
                  <a:pt x="610421" y="137258"/>
                  <a:pt x="610034" y="136412"/>
                  <a:pt x="609753" y="136200"/>
                </a:cubicBezTo>
                <a:lnTo>
                  <a:pt x="612284" y="136200"/>
                </a:lnTo>
                <a:cubicBezTo>
                  <a:pt x="612984" y="136985"/>
                  <a:pt x="613977" y="137444"/>
                  <a:pt x="615026" y="137469"/>
                </a:cubicBezTo>
                <a:cubicBezTo>
                  <a:pt x="616011" y="137681"/>
                  <a:pt x="617979" y="137822"/>
                  <a:pt x="618190" y="137469"/>
                </a:cubicBezTo>
                <a:cubicBezTo>
                  <a:pt x="618401" y="137116"/>
                  <a:pt x="613093" y="136165"/>
                  <a:pt x="616292" y="135354"/>
                </a:cubicBezTo>
                <a:cubicBezTo>
                  <a:pt x="619490" y="134543"/>
                  <a:pt x="632955" y="133063"/>
                  <a:pt x="637384" y="132605"/>
                </a:cubicBezTo>
                <a:cubicBezTo>
                  <a:pt x="639199" y="132289"/>
                  <a:pt x="641053" y="132289"/>
                  <a:pt x="642868" y="132605"/>
                </a:cubicBezTo>
                <a:cubicBezTo>
                  <a:pt x="643698" y="132965"/>
                  <a:pt x="644208" y="133816"/>
                  <a:pt x="644133" y="134720"/>
                </a:cubicBezTo>
                <a:lnTo>
                  <a:pt x="643714" y="135088"/>
                </a:lnTo>
                <a:lnTo>
                  <a:pt x="642446" y="136200"/>
                </a:lnTo>
                <a:cubicBezTo>
                  <a:pt x="637040" y="136618"/>
                  <a:pt x="631611" y="136618"/>
                  <a:pt x="626205" y="136200"/>
                </a:cubicBezTo>
                <a:cubicBezTo>
                  <a:pt x="623076" y="136200"/>
                  <a:pt x="624940" y="135742"/>
                  <a:pt x="623674" y="136200"/>
                </a:cubicBezTo>
                <a:cubicBezTo>
                  <a:pt x="622408" y="136658"/>
                  <a:pt x="620510" y="138245"/>
                  <a:pt x="618612" y="138950"/>
                </a:cubicBezTo>
                <a:cubicBezTo>
                  <a:pt x="616714" y="139654"/>
                  <a:pt x="612530" y="140184"/>
                  <a:pt x="612284" y="140430"/>
                </a:cubicBezTo>
                <a:cubicBezTo>
                  <a:pt x="613865" y="140920"/>
                  <a:pt x="615556" y="140920"/>
                  <a:pt x="617135" y="140430"/>
                </a:cubicBezTo>
                <a:cubicBezTo>
                  <a:pt x="621414" y="139992"/>
                  <a:pt x="625724" y="139992"/>
                  <a:pt x="630002" y="140430"/>
                </a:cubicBezTo>
                <a:cubicBezTo>
                  <a:pt x="632659" y="141399"/>
                  <a:pt x="635570" y="141399"/>
                  <a:pt x="638228" y="140430"/>
                </a:cubicBezTo>
                <a:cubicBezTo>
                  <a:pt x="641072" y="139106"/>
                  <a:pt x="644161" y="138387"/>
                  <a:pt x="647297" y="138315"/>
                </a:cubicBezTo>
                <a:lnTo>
                  <a:pt x="648984" y="138315"/>
                </a:lnTo>
                <a:cubicBezTo>
                  <a:pt x="650758" y="136998"/>
                  <a:pt x="652894" y="136259"/>
                  <a:pt x="655101" y="136200"/>
                </a:cubicBezTo>
                <a:cubicBezTo>
                  <a:pt x="656471" y="135636"/>
                  <a:pt x="657421" y="135143"/>
                  <a:pt x="657210" y="134931"/>
                </a:cubicBezTo>
                <a:cubicBezTo>
                  <a:pt x="656999" y="134720"/>
                  <a:pt x="655838" y="135496"/>
                  <a:pt x="653835" y="134931"/>
                </a:cubicBezTo>
                <a:lnTo>
                  <a:pt x="651671" y="134085"/>
                </a:lnTo>
                <a:lnTo>
                  <a:pt x="651671" y="120181"/>
                </a:lnTo>
                <a:lnTo>
                  <a:pt x="654799" y="122185"/>
                </a:lnTo>
                <a:lnTo>
                  <a:pt x="654969" y="121899"/>
                </a:lnTo>
                <a:lnTo>
                  <a:pt x="657899" y="124560"/>
                </a:lnTo>
                <a:cubicBezTo>
                  <a:pt x="660668" y="123709"/>
                  <a:pt x="663191" y="111807"/>
                  <a:pt x="663272" y="109258"/>
                </a:cubicBezTo>
                <a:cubicBezTo>
                  <a:pt x="663353" y="106708"/>
                  <a:pt x="661156" y="108408"/>
                  <a:pt x="658388" y="109258"/>
                </a:cubicBezTo>
                <a:lnTo>
                  <a:pt x="653253" y="111492"/>
                </a:lnTo>
                <a:close/>
                <a:moveTo>
                  <a:pt x="556602" y="100573"/>
                </a:moveTo>
                <a:lnTo>
                  <a:pt x="556602" y="103199"/>
                </a:lnTo>
                <a:cubicBezTo>
                  <a:pt x="557594" y="107491"/>
                  <a:pt x="559055" y="109469"/>
                  <a:pt x="560482" y="108455"/>
                </a:cubicBezTo>
                <a:cubicBezTo>
                  <a:pt x="561594" y="109329"/>
                  <a:pt x="561739" y="106996"/>
                  <a:pt x="563285" y="108455"/>
                </a:cubicBezTo>
                <a:cubicBezTo>
                  <a:pt x="564057" y="109184"/>
                  <a:pt x="565261" y="111301"/>
                  <a:pt x="566478" y="113272"/>
                </a:cubicBezTo>
                <a:lnTo>
                  <a:pt x="567956" y="115051"/>
                </a:lnTo>
                <a:lnTo>
                  <a:pt x="569752" y="117213"/>
                </a:lnTo>
                <a:lnTo>
                  <a:pt x="570816" y="115051"/>
                </a:lnTo>
                <a:lnTo>
                  <a:pt x="573202" y="110205"/>
                </a:lnTo>
                <a:cubicBezTo>
                  <a:pt x="573273" y="107432"/>
                  <a:pt x="572949" y="102178"/>
                  <a:pt x="570182" y="100573"/>
                </a:cubicBezTo>
                <a:cubicBezTo>
                  <a:pt x="567415" y="98968"/>
                  <a:pt x="559432" y="100573"/>
                  <a:pt x="556602" y="100573"/>
                </a:cubicBezTo>
                <a:close/>
                <a:moveTo>
                  <a:pt x="602390" y="99021"/>
                </a:moveTo>
                <a:lnTo>
                  <a:pt x="604110" y="102362"/>
                </a:lnTo>
                <a:lnTo>
                  <a:pt x="605917" y="105869"/>
                </a:lnTo>
                <a:cubicBezTo>
                  <a:pt x="607739" y="108722"/>
                  <a:pt x="609860" y="111575"/>
                  <a:pt x="611243" y="112716"/>
                </a:cubicBezTo>
                <a:cubicBezTo>
                  <a:pt x="614010" y="115000"/>
                  <a:pt x="617375" y="112716"/>
                  <a:pt x="618989" y="112716"/>
                </a:cubicBezTo>
                <a:cubicBezTo>
                  <a:pt x="616818" y="106015"/>
                  <a:pt x="613238" y="101086"/>
                  <a:pt x="609029" y="99021"/>
                </a:cubicBezTo>
                <a:cubicBezTo>
                  <a:pt x="606262" y="96738"/>
                  <a:pt x="602021" y="96738"/>
                  <a:pt x="602390" y="99021"/>
                </a:cubicBezTo>
                <a:close/>
                <a:moveTo>
                  <a:pt x="222987" y="96162"/>
                </a:moveTo>
                <a:lnTo>
                  <a:pt x="230154" y="96357"/>
                </a:lnTo>
                <a:lnTo>
                  <a:pt x="231789" y="97872"/>
                </a:lnTo>
                <a:lnTo>
                  <a:pt x="232987" y="99241"/>
                </a:lnTo>
                <a:lnTo>
                  <a:pt x="226058" y="98850"/>
                </a:lnTo>
                <a:close/>
                <a:moveTo>
                  <a:pt x="623754" y="93924"/>
                </a:moveTo>
                <a:lnTo>
                  <a:pt x="624202" y="94154"/>
                </a:lnTo>
                <a:lnTo>
                  <a:pt x="624463" y="94873"/>
                </a:lnTo>
                <a:cubicBezTo>
                  <a:pt x="624539" y="96167"/>
                  <a:pt x="623386" y="96167"/>
                  <a:pt x="621867" y="95843"/>
                </a:cubicBezTo>
                <a:lnTo>
                  <a:pt x="618972" y="95256"/>
                </a:lnTo>
                <a:close/>
                <a:moveTo>
                  <a:pt x="136665" y="93267"/>
                </a:moveTo>
                <a:cubicBezTo>
                  <a:pt x="140274" y="94991"/>
                  <a:pt x="144297" y="95652"/>
                  <a:pt x="148266" y="95171"/>
                </a:cubicBezTo>
                <a:cubicBezTo>
                  <a:pt x="152155" y="95917"/>
                  <a:pt x="156174" y="95551"/>
                  <a:pt x="159866" y="94113"/>
                </a:cubicBezTo>
                <a:cubicBezTo>
                  <a:pt x="152205" y="92799"/>
                  <a:pt x="144403" y="92515"/>
                  <a:pt x="136665" y="93267"/>
                </a:cubicBezTo>
                <a:close/>
                <a:moveTo>
                  <a:pt x="619667" y="91834"/>
                </a:moveTo>
                <a:lnTo>
                  <a:pt x="623793" y="93025"/>
                </a:lnTo>
                <a:lnTo>
                  <a:pt x="624086" y="93832"/>
                </a:lnTo>
                <a:lnTo>
                  <a:pt x="623754" y="93924"/>
                </a:lnTo>
                <a:close/>
                <a:moveTo>
                  <a:pt x="689058" y="91151"/>
                </a:moveTo>
                <a:cubicBezTo>
                  <a:pt x="692364" y="90764"/>
                  <a:pt x="693910" y="91151"/>
                  <a:pt x="695387" y="91151"/>
                </a:cubicBezTo>
                <a:cubicBezTo>
                  <a:pt x="696864" y="91151"/>
                  <a:pt x="697777" y="90693"/>
                  <a:pt x="697917" y="91151"/>
                </a:cubicBezTo>
                <a:cubicBezTo>
                  <a:pt x="698056" y="91610"/>
                  <a:pt x="698303" y="93232"/>
                  <a:pt x="696229" y="93902"/>
                </a:cubicBezTo>
                <a:cubicBezTo>
                  <a:pt x="694155" y="94571"/>
                  <a:pt x="688919" y="95241"/>
                  <a:pt x="685474" y="95170"/>
                </a:cubicBezTo>
                <a:cubicBezTo>
                  <a:pt x="682029" y="95100"/>
                  <a:pt x="674964" y="94148"/>
                  <a:pt x="675561" y="93478"/>
                </a:cubicBezTo>
                <a:cubicBezTo>
                  <a:pt x="676158" y="92808"/>
                  <a:pt x="685755" y="91539"/>
                  <a:pt x="689058" y="91151"/>
                </a:cubicBezTo>
                <a:close/>
                <a:moveTo>
                  <a:pt x="609576" y="89148"/>
                </a:moveTo>
                <a:lnTo>
                  <a:pt x="611439" y="89459"/>
                </a:lnTo>
                <a:lnTo>
                  <a:pt x="613869" y="90160"/>
                </a:lnTo>
                <a:lnTo>
                  <a:pt x="610144" y="94706"/>
                </a:lnTo>
                <a:lnTo>
                  <a:pt x="608509" y="92697"/>
                </a:lnTo>
                <a:close/>
                <a:moveTo>
                  <a:pt x="615675" y="87469"/>
                </a:moveTo>
                <a:lnTo>
                  <a:pt x="616079" y="87555"/>
                </a:lnTo>
                <a:cubicBezTo>
                  <a:pt x="617943" y="87909"/>
                  <a:pt x="617521" y="87239"/>
                  <a:pt x="617345" y="87555"/>
                </a:cubicBezTo>
                <a:cubicBezTo>
                  <a:pt x="617169" y="87874"/>
                  <a:pt x="613689" y="88260"/>
                  <a:pt x="615025" y="89459"/>
                </a:cubicBezTo>
                <a:lnTo>
                  <a:pt x="619667" y="91834"/>
                </a:lnTo>
                <a:lnTo>
                  <a:pt x="613869" y="90160"/>
                </a:lnTo>
                <a:lnTo>
                  <a:pt x="614993" y="88790"/>
                </a:lnTo>
                <a:close/>
                <a:moveTo>
                  <a:pt x="218721" y="86077"/>
                </a:moveTo>
                <a:cubicBezTo>
                  <a:pt x="218188" y="86077"/>
                  <a:pt x="218380" y="87998"/>
                  <a:pt x="218291" y="88505"/>
                </a:cubicBezTo>
                <a:cubicBezTo>
                  <a:pt x="218619" y="90773"/>
                  <a:pt x="218968" y="91949"/>
                  <a:pt x="219320" y="91975"/>
                </a:cubicBezTo>
                <a:cubicBezTo>
                  <a:pt x="219966" y="93131"/>
                  <a:pt x="220966" y="94230"/>
                  <a:pt x="222167" y="95444"/>
                </a:cubicBezTo>
                <a:lnTo>
                  <a:pt x="222987" y="96162"/>
                </a:lnTo>
                <a:lnTo>
                  <a:pt x="186651" y="95173"/>
                </a:lnTo>
                <a:cubicBezTo>
                  <a:pt x="177969" y="95103"/>
                  <a:pt x="182310" y="95842"/>
                  <a:pt x="181167" y="96018"/>
                </a:cubicBezTo>
                <a:cubicBezTo>
                  <a:pt x="183037" y="97256"/>
                  <a:pt x="185258" y="97849"/>
                  <a:pt x="187495" y="97710"/>
                </a:cubicBezTo>
                <a:cubicBezTo>
                  <a:pt x="191607" y="97992"/>
                  <a:pt x="194033" y="97218"/>
                  <a:pt x="205845" y="97710"/>
                </a:cubicBezTo>
                <a:lnTo>
                  <a:pt x="226058" y="98850"/>
                </a:lnTo>
                <a:lnTo>
                  <a:pt x="226528" y="99261"/>
                </a:lnTo>
                <a:cubicBezTo>
                  <a:pt x="228114" y="100475"/>
                  <a:pt x="230608" y="102152"/>
                  <a:pt x="231678" y="102730"/>
                </a:cubicBezTo>
                <a:cubicBezTo>
                  <a:pt x="232747" y="103307"/>
                  <a:pt x="232449" y="102730"/>
                  <a:pt x="232950" y="102730"/>
                </a:cubicBezTo>
                <a:cubicBezTo>
                  <a:pt x="233452" y="102730"/>
                  <a:pt x="234368" y="103018"/>
                  <a:pt x="234692" y="102730"/>
                </a:cubicBezTo>
                <a:cubicBezTo>
                  <a:pt x="235016" y="102442"/>
                  <a:pt x="234926" y="101284"/>
                  <a:pt x="234898" y="100996"/>
                </a:cubicBezTo>
                <a:cubicBezTo>
                  <a:pt x="234870" y="100708"/>
                  <a:pt x="235041" y="101517"/>
                  <a:pt x="234523" y="100996"/>
                </a:cubicBezTo>
                <a:lnTo>
                  <a:pt x="232987" y="99241"/>
                </a:lnTo>
                <a:lnTo>
                  <a:pt x="258363" y="100671"/>
                </a:lnTo>
                <a:lnTo>
                  <a:pt x="293797" y="102152"/>
                </a:lnTo>
                <a:cubicBezTo>
                  <a:pt x="302726" y="102610"/>
                  <a:pt x="301038" y="102786"/>
                  <a:pt x="311936" y="103421"/>
                </a:cubicBezTo>
                <a:lnTo>
                  <a:pt x="359182" y="105959"/>
                </a:lnTo>
                <a:lnTo>
                  <a:pt x="392929" y="107862"/>
                </a:lnTo>
                <a:lnTo>
                  <a:pt x="448822" y="109977"/>
                </a:lnTo>
                <a:cubicBezTo>
                  <a:pt x="462883" y="110611"/>
                  <a:pt x="468507" y="111141"/>
                  <a:pt x="477296" y="111669"/>
                </a:cubicBezTo>
                <a:lnTo>
                  <a:pt x="501551" y="113149"/>
                </a:lnTo>
                <a:cubicBezTo>
                  <a:pt x="508266" y="113607"/>
                  <a:pt x="514136" y="114418"/>
                  <a:pt x="517581" y="114418"/>
                </a:cubicBezTo>
                <a:cubicBezTo>
                  <a:pt x="521025" y="114418"/>
                  <a:pt x="522221" y="113642"/>
                  <a:pt x="522221" y="113149"/>
                </a:cubicBezTo>
                <a:cubicBezTo>
                  <a:pt x="522221" y="112656"/>
                  <a:pt x="521025" y="111950"/>
                  <a:pt x="517581" y="111457"/>
                </a:cubicBezTo>
                <a:cubicBezTo>
                  <a:pt x="512218" y="111351"/>
                  <a:pt x="506866" y="110926"/>
                  <a:pt x="501551" y="110188"/>
                </a:cubicBezTo>
                <a:cubicBezTo>
                  <a:pt x="494591" y="109519"/>
                  <a:pt x="482427" y="107897"/>
                  <a:pt x="475819" y="107439"/>
                </a:cubicBezTo>
                <a:lnTo>
                  <a:pt x="469092" y="107439"/>
                </a:lnTo>
                <a:lnTo>
                  <a:pt x="475601" y="103561"/>
                </a:lnTo>
                <a:cubicBezTo>
                  <a:pt x="479280" y="101335"/>
                  <a:pt x="482566" y="99167"/>
                  <a:pt x="482720" y="98253"/>
                </a:cubicBezTo>
                <a:cubicBezTo>
                  <a:pt x="483027" y="96426"/>
                  <a:pt x="470423" y="98253"/>
                  <a:pt x="467964" y="98253"/>
                </a:cubicBezTo>
                <a:lnTo>
                  <a:pt x="466417" y="107439"/>
                </a:lnTo>
                <a:lnTo>
                  <a:pt x="461899" y="107439"/>
                </a:lnTo>
                <a:cubicBezTo>
                  <a:pt x="456978" y="107228"/>
                  <a:pt x="455360" y="106698"/>
                  <a:pt x="446291" y="106170"/>
                </a:cubicBezTo>
                <a:lnTo>
                  <a:pt x="407482" y="104267"/>
                </a:lnTo>
                <a:lnTo>
                  <a:pt x="386390" y="102998"/>
                </a:lnTo>
                <a:lnTo>
                  <a:pt x="356862" y="101306"/>
                </a:lnTo>
                <a:cubicBezTo>
                  <a:pt x="349199" y="101024"/>
                  <a:pt x="350464" y="101694"/>
                  <a:pt x="340410" y="101306"/>
                </a:cubicBezTo>
                <a:cubicBezTo>
                  <a:pt x="330356" y="100918"/>
                  <a:pt x="314397" y="99790"/>
                  <a:pt x="296539" y="98979"/>
                </a:cubicBezTo>
                <a:lnTo>
                  <a:pt x="233264" y="96441"/>
                </a:lnTo>
                <a:lnTo>
                  <a:pt x="230154" y="96357"/>
                </a:lnTo>
                <a:lnTo>
                  <a:pt x="228795" y="95098"/>
                </a:lnTo>
                <a:cubicBezTo>
                  <a:pt x="227833" y="94347"/>
                  <a:pt x="227240" y="94461"/>
                  <a:pt x="226023" y="93362"/>
                </a:cubicBezTo>
                <a:cubicBezTo>
                  <a:pt x="224806" y="92263"/>
                  <a:pt x="222710" y="89719"/>
                  <a:pt x="221492" y="88505"/>
                </a:cubicBezTo>
                <a:cubicBezTo>
                  <a:pt x="220275" y="87291"/>
                  <a:pt x="219254" y="86077"/>
                  <a:pt x="218721" y="86077"/>
                </a:cubicBezTo>
                <a:close/>
                <a:moveTo>
                  <a:pt x="603844" y="84509"/>
                </a:moveTo>
                <a:lnTo>
                  <a:pt x="604187" y="84647"/>
                </a:lnTo>
                <a:lnTo>
                  <a:pt x="606166" y="85441"/>
                </a:lnTo>
                <a:lnTo>
                  <a:pt x="610418" y="86348"/>
                </a:lnTo>
                <a:lnTo>
                  <a:pt x="609576" y="89148"/>
                </a:lnTo>
                <a:lnTo>
                  <a:pt x="605097" y="88399"/>
                </a:lnTo>
                <a:lnTo>
                  <a:pt x="603879" y="84617"/>
                </a:lnTo>
                <a:close/>
                <a:moveTo>
                  <a:pt x="569850" y="82470"/>
                </a:moveTo>
                <a:lnTo>
                  <a:pt x="578846" y="82470"/>
                </a:lnTo>
                <a:lnTo>
                  <a:pt x="579188" y="84904"/>
                </a:lnTo>
                <a:lnTo>
                  <a:pt x="578049" y="85596"/>
                </a:lnTo>
                <a:lnTo>
                  <a:pt x="572203" y="84404"/>
                </a:lnTo>
                <a:close/>
                <a:moveTo>
                  <a:pt x="614608" y="80681"/>
                </a:moveTo>
                <a:lnTo>
                  <a:pt x="617173" y="80681"/>
                </a:lnTo>
                <a:lnTo>
                  <a:pt x="618367" y="82262"/>
                </a:lnTo>
                <a:lnTo>
                  <a:pt x="615675" y="87469"/>
                </a:lnTo>
                <a:lnTo>
                  <a:pt x="610418" y="86348"/>
                </a:lnTo>
                <a:lnTo>
                  <a:pt x="611259" y="83549"/>
                </a:lnTo>
                <a:close/>
                <a:moveTo>
                  <a:pt x="75499" y="79098"/>
                </a:moveTo>
                <a:cubicBezTo>
                  <a:pt x="79545" y="78996"/>
                  <a:pt x="83585" y="79422"/>
                  <a:pt x="87521" y="80366"/>
                </a:cubicBezTo>
                <a:lnTo>
                  <a:pt x="75499" y="80366"/>
                </a:lnTo>
                <a:close/>
                <a:moveTo>
                  <a:pt x="281169" y="78211"/>
                </a:moveTo>
                <a:lnTo>
                  <a:pt x="280959" y="79193"/>
                </a:lnTo>
                <a:lnTo>
                  <a:pt x="279816" y="79536"/>
                </a:lnTo>
                <a:lnTo>
                  <a:pt x="280133" y="78632"/>
                </a:lnTo>
                <a:close/>
                <a:moveTo>
                  <a:pt x="567125" y="76864"/>
                </a:moveTo>
                <a:cubicBezTo>
                  <a:pt x="566441" y="77565"/>
                  <a:pt x="567848" y="80053"/>
                  <a:pt x="569773" y="82406"/>
                </a:cubicBezTo>
                <a:lnTo>
                  <a:pt x="569850" y="82470"/>
                </a:lnTo>
                <a:lnTo>
                  <a:pt x="562717" y="82470"/>
                </a:lnTo>
                <a:lnTo>
                  <a:pt x="572203" y="84404"/>
                </a:lnTo>
                <a:lnTo>
                  <a:pt x="575522" y="87131"/>
                </a:lnTo>
                <a:lnTo>
                  <a:pt x="578049" y="85596"/>
                </a:lnTo>
                <a:lnTo>
                  <a:pt x="579321" y="85855"/>
                </a:lnTo>
                <a:lnTo>
                  <a:pt x="579188" y="84904"/>
                </a:lnTo>
                <a:lnTo>
                  <a:pt x="581189" y="83689"/>
                </a:lnTo>
                <a:cubicBezTo>
                  <a:pt x="583070" y="81764"/>
                  <a:pt x="584431" y="79586"/>
                  <a:pt x="583731" y="78731"/>
                </a:cubicBezTo>
                <a:cubicBezTo>
                  <a:pt x="578215" y="75777"/>
                  <a:pt x="572660" y="75152"/>
                  <a:pt x="567125" y="76864"/>
                </a:cubicBezTo>
                <a:close/>
                <a:moveTo>
                  <a:pt x="722173" y="76348"/>
                </a:moveTo>
                <a:cubicBezTo>
                  <a:pt x="720699" y="78975"/>
                  <a:pt x="718159" y="80828"/>
                  <a:pt x="715213" y="81424"/>
                </a:cubicBezTo>
                <a:cubicBezTo>
                  <a:pt x="713158" y="81649"/>
                  <a:pt x="711232" y="82540"/>
                  <a:pt x="709728" y="83962"/>
                </a:cubicBezTo>
                <a:lnTo>
                  <a:pt x="708253" y="83962"/>
                </a:lnTo>
                <a:cubicBezTo>
                  <a:pt x="707981" y="83721"/>
                  <a:pt x="707824" y="83374"/>
                  <a:pt x="707824" y="83009"/>
                </a:cubicBezTo>
                <a:cubicBezTo>
                  <a:pt x="707824" y="82646"/>
                  <a:pt x="707981" y="82300"/>
                  <a:pt x="708253" y="82058"/>
                </a:cubicBezTo>
                <a:cubicBezTo>
                  <a:pt x="709660" y="81230"/>
                  <a:pt x="714599" y="78877"/>
                  <a:pt x="716268" y="78040"/>
                </a:cubicBezTo>
                <a:close/>
                <a:moveTo>
                  <a:pt x="657421" y="75715"/>
                </a:moveTo>
                <a:cubicBezTo>
                  <a:pt x="657492" y="75433"/>
                  <a:pt x="656896" y="75715"/>
                  <a:pt x="658898" y="75715"/>
                </a:cubicBezTo>
                <a:lnTo>
                  <a:pt x="669446" y="75715"/>
                </a:lnTo>
                <a:cubicBezTo>
                  <a:pt x="673032" y="75715"/>
                  <a:pt x="678338" y="75433"/>
                  <a:pt x="680410" y="75715"/>
                </a:cubicBezTo>
                <a:cubicBezTo>
                  <a:pt x="682482" y="75997"/>
                  <a:pt x="681642" y="77125"/>
                  <a:pt x="681887" y="77407"/>
                </a:cubicBezTo>
                <a:lnTo>
                  <a:pt x="660796" y="77407"/>
                </a:lnTo>
                <a:cubicBezTo>
                  <a:pt x="656896" y="77407"/>
                  <a:pt x="659040" y="77689"/>
                  <a:pt x="658476" y="77407"/>
                </a:cubicBezTo>
                <a:cubicBezTo>
                  <a:pt x="657915" y="77125"/>
                  <a:pt x="657352" y="75997"/>
                  <a:pt x="657421" y="75715"/>
                </a:cubicBezTo>
                <a:close/>
                <a:moveTo>
                  <a:pt x="282566" y="71697"/>
                </a:moveTo>
                <a:lnTo>
                  <a:pt x="280133" y="78632"/>
                </a:lnTo>
                <a:lnTo>
                  <a:pt x="272496" y="81737"/>
                </a:lnTo>
                <a:lnTo>
                  <a:pt x="279816" y="79536"/>
                </a:lnTo>
                <a:lnTo>
                  <a:pt x="279763" y="79685"/>
                </a:lnTo>
                <a:lnTo>
                  <a:pt x="276726" y="85621"/>
                </a:lnTo>
                <a:lnTo>
                  <a:pt x="272600" y="83051"/>
                </a:lnTo>
                <a:cubicBezTo>
                  <a:pt x="270305" y="83051"/>
                  <a:pt x="268011" y="84431"/>
                  <a:pt x="265958" y="87191"/>
                </a:cubicBezTo>
                <a:cubicBezTo>
                  <a:pt x="267619" y="87191"/>
                  <a:pt x="273154" y="89772"/>
                  <a:pt x="275922" y="87191"/>
                </a:cubicBezTo>
                <a:lnTo>
                  <a:pt x="276726" y="85621"/>
                </a:lnTo>
                <a:lnTo>
                  <a:pt x="279244" y="87191"/>
                </a:lnTo>
                <a:lnTo>
                  <a:pt x="280959" y="79193"/>
                </a:lnTo>
                <a:lnTo>
                  <a:pt x="289102" y="76744"/>
                </a:lnTo>
                <a:lnTo>
                  <a:pt x="288871" y="75079"/>
                </a:lnTo>
                <a:lnTo>
                  <a:pt x="281169" y="78211"/>
                </a:lnTo>
                <a:close/>
                <a:moveTo>
                  <a:pt x="699604" y="71695"/>
                </a:moveTo>
                <a:cubicBezTo>
                  <a:pt x="699639" y="71483"/>
                  <a:pt x="700764" y="71695"/>
                  <a:pt x="701292" y="71695"/>
                </a:cubicBezTo>
                <a:cubicBezTo>
                  <a:pt x="701819" y="71695"/>
                  <a:pt x="702803" y="71483"/>
                  <a:pt x="702768" y="71695"/>
                </a:cubicBezTo>
                <a:cubicBezTo>
                  <a:pt x="702733" y="71906"/>
                  <a:pt x="701608" y="72964"/>
                  <a:pt x="701081" y="72964"/>
                </a:cubicBezTo>
                <a:cubicBezTo>
                  <a:pt x="700553" y="72964"/>
                  <a:pt x="699569" y="71906"/>
                  <a:pt x="699604" y="71695"/>
                </a:cubicBezTo>
                <a:close/>
                <a:moveTo>
                  <a:pt x="364667" y="69692"/>
                </a:moveTo>
                <a:cubicBezTo>
                  <a:pt x="365998" y="70657"/>
                  <a:pt x="369285" y="72949"/>
                  <a:pt x="372672" y="75301"/>
                </a:cubicBezTo>
                <a:lnTo>
                  <a:pt x="375084" y="76975"/>
                </a:lnTo>
                <a:lnTo>
                  <a:pt x="375331" y="77412"/>
                </a:lnTo>
                <a:lnTo>
                  <a:pt x="375714" y="77412"/>
                </a:lnTo>
                <a:lnTo>
                  <a:pt x="376572" y="78008"/>
                </a:lnTo>
                <a:lnTo>
                  <a:pt x="379035" y="84490"/>
                </a:lnTo>
                <a:lnTo>
                  <a:pt x="381275" y="84490"/>
                </a:lnTo>
                <a:lnTo>
                  <a:pt x="381275" y="81272"/>
                </a:lnTo>
                <a:lnTo>
                  <a:pt x="376572" y="78008"/>
                </a:lnTo>
                <a:lnTo>
                  <a:pt x="376346" y="77412"/>
                </a:lnTo>
                <a:cubicBezTo>
                  <a:pt x="376273" y="76496"/>
                  <a:pt x="376181" y="76496"/>
                  <a:pt x="376107" y="77412"/>
                </a:cubicBezTo>
                <a:lnTo>
                  <a:pt x="375714" y="77412"/>
                </a:lnTo>
                <a:lnTo>
                  <a:pt x="375084" y="76975"/>
                </a:lnTo>
                <a:lnTo>
                  <a:pt x="370970" y="69692"/>
                </a:lnTo>
                <a:cubicBezTo>
                  <a:pt x="369591" y="68405"/>
                  <a:pt x="368002" y="69692"/>
                  <a:pt x="367057" y="69692"/>
                </a:cubicBezTo>
                <a:lnTo>
                  <a:pt x="365295" y="69692"/>
                </a:lnTo>
                <a:cubicBezTo>
                  <a:pt x="365094" y="67792"/>
                  <a:pt x="364867" y="67792"/>
                  <a:pt x="364667" y="69692"/>
                </a:cubicBezTo>
                <a:close/>
                <a:moveTo>
                  <a:pt x="513514" y="68340"/>
                </a:moveTo>
                <a:lnTo>
                  <a:pt x="514588" y="71484"/>
                </a:lnTo>
                <a:lnTo>
                  <a:pt x="517058" y="78709"/>
                </a:lnTo>
                <a:cubicBezTo>
                  <a:pt x="519215" y="81302"/>
                  <a:pt x="524285" y="84390"/>
                  <a:pt x="526456" y="83895"/>
                </a:cubicBezTo>
                <a:cubicBezTo>
                  <a:pt x="527541" y="83648"/>
                  <a:pt x="528259" y="82035"/>
                  <a:pt x="528800" y="80272"/>
                </a:cubicBezTo>
                <a:lnTo>
                  <a:pt x="529033" y="79450"/>
                </a:lnTo>
                <a:lnTo>
                  <a:pt x="530083" y="79450"/>
                </a:lnTo>
                <a:lnTo>
                  <a:pt x="530083" y="75745"/>
                </a:lnTo>
                <a:lnTo>
                  <a:pt x="529033" y="79450"/>
                </a:lnTo>
                <a:lnTo>
                  <a:pt x="526373" y="79450"/>
                </a:lnTo>
                <a:cubicBezTo>
                  <a:pt x="525164" y="78216"/>
                  <a:pt x="523418" y="73277"/>
                  <a:pt x="522829" y="72042"/>
                </a:cubicBezTo>
                <a:lnTo>
                  <a:pt x="521748" y="71484"/>
                </a:lnTo>
                <a:lnTo>
                  <a:pt x="515656" y="68340"/>
                </a:lnTo>
                <a:cubicBezTo>
                  <a:pt x="514103" y="67722"/>
                  <a:pt x="513279" y="66611"/>
                  <a:pt x="513514" y="68340"/>
                </a:cubicBezTo>
                <a:close/>
                <a:moveTo>
                  <a:pt x="592940" y="65976"/>
                </a:moveTo>
                <a:lnTo>
                  <a:pt x="593039" y="66344"/>
                </a:lnTo>
                <a:lnTo>
                  <a:pt x="592047" y="68944"/>
                </a:lnTo>
                <a:lnTo>
                  <a:pt x="589082" y="68944"/>
                </a:lnTo>
                <a:lnTo>
                  <a:pt x="588570" y="68944"/>
                </a:lnTo>
                <a:lnTo>
                  <a:pt x="585140" y="66012"/>
                </a:lnTo>
                <a:lnTo>
                  <a:pt x="591191" y="66406"/>
                </a:lnTo>
                <a:close/>
                <a:moveTo>
                  <a:pt x="609064" y="63657"/>
                </a:moveTo>
                <a:lnTo>
                  <a:pt x="609752" y="63657"/>
                </a:lnTo>
                <a:lnTo>
                  <a:pt x="621439" y="65063"/>
                </a:lnTo>
                <a:lnTo>
                  <a:pt x="621199" y="65688"/>
                </a:lnTo>
                <a:lnTo>
                  <a:pt x="621703" y="68944"/>
                </a:lnTo>
                <a:lnTo>
                  <a:pt x="621741" y="69188"/>
                </a:lnTo>
                <a:cubicBezTo>
                  <a:pt x="621899" y="70610"/>
                  <a:pt x="621788" y="71892"/>
                  <a:pt x="620668" y="71840"/>
                </a:cubicBezTo>
                <a:lnTo>
                  <a:pt x="615143" y="68944"/>
                </a:lnTo>
                <a:lnTo>
                  <a:pt x="607760" y="65074"/>
                </a:lnTo>
                <a:close/>
                <a:moveTo>
                  <a:pt x="649916" y="62590"/>
                </a:moveTo>
                <a:lnTo>
                  <a:pt x="649996" y="62906"/>
                </a:lnTo>
                <a:cubicBezTo>
                  <a:pt x="649996" y="66721"/>
                  <a:pt x="649380" y="70883"/>
                  <a:pt x="648149" y="72271"/>
                </a:cubicBezTo>
                <a:lnTo>
                  <a:pt x="633800" y="72271"/>
                </a:lnTo>
                <a:lnTo>
                  <a:pt x="633378" y="72271"/>
                </a:lnTo>
                <a:lnTo>
                  <a:pt x="638885" y="64291"/>
                </a:lnTo>
                <a:lnTo>
                  <a:pt x="641758" y="64291"/>
                </a:lnTo>
                <a:lnTo>
                  <a:pt x="643499" y="64291"/>
                </a:lnTo>
                <a:cubicBezTo>
                  <a:pt x="645256" y="64291"/>
                  <a:pt x="647119" y="64749"/>
                  <a:pt x="648350" y="64291"/>
                </a:cubicBezTo>
                <a:close/>
                <a:moveTo>
                  <a:pt x="517814" y="62388"/>
                </a:moveTo>
                <a:lnTo>
                  <a:pt x="521769" y="62388"/>
                </a:lnTo>
                <a:lnTo>
                  <a:pt x="520270" y="65397"/>
                </a:lnTo>
                <a:close/>
                <a:moveTo>
                  <a:pt x="649336" y="60303"/>
                </a:moveTo>
                <a:lnTo>
                  <a:pt x="650881" y="61542"/>
                </a:lnTo>
                <a:lnTo>
                  <a:pt x="649916" y="62590"/>
                </a:lnTo>
                <a:close/>
                <a:moveTo>
                  <a:pt x="588823" y="59072"/>
                </a:moveTo>
                <a:lnTo>
                  <a:pt x="591193" y="59449"/>
                </a:lnTo>
                <a:lnTo>
                  <a:pt x="591441" y="60376"/>
                </a:lnTo>
                <a:lnTo>
                  <a:pt x="589082" y="59850"/>
                </a:lnTo>
                <a:close/>
                <a:moveTo>
                  <a:pt x="647665" y="56046"/>
                </a:moveTo>
                <a:lnTo>
                  <a:pt x="648279" y="56136"/>
                </a:lnTo>
                <a:lnTo>
                  <a:pt x="649336" y="60303"/>
                </a:lnTo>
                <a:lnTo>
                  <a:pt x="648772" y="59850"/>
                </a:lnTo>
                <a:lnTo>
                  <a:pt x="646301" y="57242"/>
                </a:lnTo>
                <a:close/>
                <a:moveTo>
                  <a:pt x="365296" y="55391"/>
                </a:moveTo>
                <a:lnTo>
                  <a:pt x="365302" y="55392"/>
                </a:lnTo>
                <a:lnTo>
                  <a:pt x="367408" y="57910"/>
                </a:lnTo>
                <a:lnTo>
                  <a:pt x="367164" y="57890"/>
                </a:lnTo>
                <a:close/>
                <a:moveTo>
                  <a:pt x="525793" y="48870"/>
                </a:moveTo>
                <a:lnTo>
                  <a:pt x="526100" y="49895"/>
                </a:lnTo>
                <a:lnTo>
                  <a:pt x="528020" y="56321"/>
                </a:lnTo>
                <a:cubicBezTo>
                  <a:pt x="529533" y="57563"/>
                  <a:pt x="531073" y="57563"/>
                  <a:pt x="532587" y="56321"/>
                </a:cubicBezTo>
                <a:cubicBezTo>
                  <a:pt x="533602" y="54974"/>
                  <a:pt x="534675" y="56353"/>
                  <a:pt x="535482" y="60048"/>
                </a:cubicBezTo>
                <a:cubicBezTo>
                  <a:pt x="534738" y="58213"/>
                  <a:pt x="533888" y="58213"/>
                  <a:pt x="533142" y="60048"/>
                </a:cubicBezTo>
                <a:cubicBezTo>
                  <a:pt x="533142" y="60358"/>
                  <a:pt x="534758" y="61602"/>
                  <a:pt x="535482" y="61912"/>
                </a:cubicBezTo>
                <a:cubicBezTo>
                  <a:pt x="536206" y="62221"/>
                  <a:pt x="536336" y="61912"/>
                  <a:pt x="537487" y="61912"/>
                </a:cubicBezTo>
                <a:cubicBezTo>
                  <a:pt x="539074" y="64986"/>
                  <a:pt x="540800" y="64986"/>
                  <a:pt x="542386" y="61912"/>
                </a:cubicBezTo>
                <a:cubicBezTo>
                  <a:pt x="540827" y="59738"/>
                  <a:pt x="530898" y="51044"/>
                  <a:pt x="528132" y="48870"/>
                </a:cubicBezTo>
                <a:cubicBezTo>
                  <a:pt x="525365" y="46697"/>
                  <a:pt x="525812" y="47630"/>
                  <a:pt x="525793" y="48870"/>
                </a:cubicBezTo>
                <a:close/>
                <a:moveTo>
                  <a:pt x="573474" y="48852"/>
                </a:moveTo>
                <a:cubicBezTo>
                  <a:pt x="571295" y="48429"/>
                  <a:pt x="573580" y="48641"/>
                  <a:pt x="574528" y="48852"/>
                </a:cubicBezTo>
                <a:lnTo>
                  <a:pt x="576545" y="49404"/>
                </a:lnTo>
                <a:close/>
                <a:moveTo>
                  <a:pt x="489530" y="46739"/>
                </a:moveTo>
                <a:cubicBezTo>
                  <a:pt x="487830" y="47641"/>
                  <a:pt x="485812" y="47720"/>
                  <a:pt x="484047" y="46950"/>
                </a:cubicBezTo>
                <a:cubicBezTo>
                  <a:pt x="485588" y="45713"/>
                  <a:pt x="487778" y="45713"/>
                  <a:pt x="489319" y="46950"/>
                </a:cubicBezTo>
                <a:close/>
                <a:moveTo>
                  <a:pt x="140246" y="45893"/>
                </a:moveTo>
                <a:lnTo>
                  <a:pt x="186658" y="48008"/>
                </a:lnTo>
                <a:lnTo>
                  <a:pt x="216180" y="50334"/>
                </a:lnTo>
                <a:cubicBezTo>
                  <a:pt x="217170" y="50364"/>
                  <a:pt x="218099" y="50828"/>
                  <a:pt x="218714" y="51603"/>
                </a:cubicBezTo>
                <a:cubicBezTo>
                  <a:pt x="214431" y="51924"/>
                  <a:pt x="210124" y="51924"/>
                  <a:pt x="205841" y="51603"/>
                </a:cubicBezTo>
                <a:lnTo>
                  <a:pt x="198252" y="51603"/>
                </a:lnTo>
                <a:cubicBezTo>
                  <a:pt x="189325" y="51603"/>
                  <a:pt x="166160" y="52308"/>
                  <a:pt x="152274" y="51603"/>
                </a:cubicBezTo>
                <a:cubicBezTo>
                  <a:pt x="138388" y="50898"/>
                  <a:pt x="122643" y="48079"/>
                  <a:pt x="114946" y="47374"/>
                </a:cubicBezTo>
                <a:cubicBezTo>
                  <a:pt x="112002" y="46985"/>
                  <a:pt x="109023" y="46985"/>
                  <a:pt x="106079" y="47374"/>
                </a:cubicBezTo>
                <a:cubicBezTo>
                  <a:pt x="103425" y="47692"/>
                  <a:pt x="100734" y="47692"/>
                  <a:pt x="98068" y="47374"/>
                </a:cubicBezTo>
                <a:cubicBezTo>
                  <a:pt x="112075" y="45793"/>
                  <a:pt x="126178" y="45299"/>
                  <a:pt x="140246" y="45893"/>
                </a:cubicBezTo>
                <a:close/>
                <a:moveTo>
                  <a:pt x="635906" y="44411"/>
                </a:moveTo>
                <a:cubicBezTo>
                  <a:pt x="636186" y="44129"/>
                  <a:pt x="634781" y="43918"/>
                  <a:pt x="637593" y="44411"/>
                </a:cubicBezTo>
                <a:cubicBezTo>
                  <a:pt x="640405" y="44904"/>
                  <a:pt x="648913" y="46526"/>
                  <a:pt x="652779" y="47372"/>
                </a:cubicBezTo>
                <a:cubicBezTo>
                  <a:pt x="655526" y="47751"/>
                  <a:pt x="658217" y="48462"/>
                  <a:pt x="660794" y="49487"/>
                </a:cubicBezTo>
                <a:cubicBezTo>
                  <a:pt x="657454" y="49487"/>
                  <a:pt x="643921" y="49134"/>
                  <a:pt x="640757" y="49487"/>
                </a:cubicBezTo>
                <a:cubicBezTo>
                  <a:pt x="637593" y="49840"/>
                  <a:pt x="640511" y="50756"/>
                  <a:pt x="641811" y="51601"/>
                </a:cubicBezTo>
                <a:cubicBezTo>
                  <a:pt x="643112" y="52447"/>
                  <a:pt x="646663" y="54069"/>
                  <a:pt x="648561" y="54562"/>
                </a:cubicBezTo>
                <a:cubicBezTo>
                  <a:pt x="650459" y="55055"/>
                  <a:pt x="652042" y="54562"/>
                  <a:pt x="653201" y="54562"/>
                </a:cubicBezTo>
                <a:cubicBezTo>
                  <a:pt x="654360" y="54562"/>
                  <a:pt x="655134" y="54174"/>
                  <a:pt x="655521" y="54562"/>
                </a:cubicBezTo>
                <a:cubicBezTo>
                  <a:pt x="655908" y="54950"/>
                  <a:pt x="655872" y="56501"/>
                  <a:pt x="655521" y="56889"/>
                </a:cubicBezTo>
                <a:cubicBezTo>
                  <a:pt x="655171" y="57277"/>
                  <a:pt x="655204" y="57100"/>
                  <a:pt x="653412" y="56889"/>
                </a:cubicBezTo>
                <a:lnTo>
                  <a:pt x="648279" y="56136"/>
                </a:lnTo>
                <a:lnTo>
                  <a:pt x="648149" y="55622"/>
                </a:lnTo>
                <a:lnTo>
                  <a:pt x="647665" y="56046"/>
                </a:lnTo>
                <a:lnTo>
                  <a:pt x="644764" y="55620"/>
                </a:lnTo>
                <a:lnTo>
                  <a:pt x="646301" y="57242"/>
                </a:lnTo>
                <a:lnTo>
                  <a:pt x="639841" y="62906"/>
                </a:lnTo>
                <a:lnTo>
                  <a:pt x="638885" y="64291"/>
                </a:lnTo>
                <a:lnTo>
                  <a:pt x="637804" y="64291"/>
                </a:lnTo>
                <a:cubicBezTo>
                  <a:pt x="634816" y="64503"/>
                  <a:pt x="630246" y="65665"/>
                  <a:pt x="625571" y="65560"/>
                </a:cubicBezTo>
                <a:lnTo>
                  <a:pt x="621439" y="65063"/>
                </a:lnTo>
                <a:lnTo>
                  <a:pt x="623320" y="60153"/>
                </a:lnTo>
                <a:cubicBezTo>
                  <a:pt x="623674" y="58511"/>
                  <a:pt x="624352" y="56566"/>
                  <a:pt x="623320" y="55845"/>
                </a:cubicBezTo>
                <a:cubicBezTo>
                  <a:pt x="622291" y="55129"/>
                  <a:pt x="619251" y="54821"/>
                  <a:pt x="617130" y="55845"/>
                </a:cubicBezTo>
                <a:cubicBezTo>
                  <a:pt x="615010" y="56870"/>
                  <a:pt x="612152" y="60461"/>
                  <a:pt x="610590" y="61998"/>
                </a:cubicBezTo>
                <a:lnTo>
                  <a:pt x="609064" y="63657"/>
                </a:lnTo>
                <a:lnTo>
                  <a:pt x="602370" y="63657"/>
                </a:lnTo>
                <a:lnTo>
                  <a:pt x="592940" y="65976"/>
                </a:lnTo>
                <a:lnTo>
                  <a:pt x="591441" y="60376"/>
                </a:lnTo>
                <a:lnTo>
                  <a:pt x="594777" y="61119"/>
                </a:lnTo>
                <a:cubicBezTo>
                  <a:pt x="596499" y="60766"/>
                  <a:pt x="599065" y="58651"/>
                  <a:pt x="599417" y="57735"/>
                </a:cubicBezTo>
                <a:lnTo>
                  <a:pt x="597392" y="56043"/>
                </a:lnTo>
                <a:lnTo>
                  <a:pt x="596886" y="55620"/>
                </a:lnTo>
                <a:lnTo>
                  <a:pt x="593863" y="56043"/>
                </a:lnTo>
                <a:lnTo>
                  <a:pt x="588085" y="56851"/>
                </a:lnTo>
                <a:lnTo>
                  <a:pt x="588027" y="56677"/>
                </a:lnTo>
                <a:lnTo>
                  <a:pt x="587576" y="56567"/>
                </a:lnTo>
                <a:lnTo>
                  <a:pt x="586551" y="55197"/>
                </a:lnTo>
                <a:cubicBezTo>
                  <a:pt x="585166" y="54258"/>
                  <a:pt x="583681" y="53477"/>
                  <a:pt x="582122" y="52870"/>
                </a:cubicBezTo>
                <a:cubicBezTo>
                  <a:pt x="580891" y="52024"/>
                  <a:pt x="580434" y="50790"/>
                  <a:pt x="579169" y="50121"/>
                </a:cubicBezTo>
                <a:lnTo>
                  <a:pt x="576545" y="49404"/>
                </a:lnTo>
                <a:lnTo>
                  <a:pt x="587605" y="51390"/>
                </a:lnTo>
                <a:cubicBezTo>
                  <a:pt x="590361" y="52359"/>
                  <a:pt x="593181" y="53137"/>
                  <a:pt x="596042" y="53716"/>
                </a:cubicBezTo>
                <a:cubicBezTo>
                  <a:pt x="596927" y="54039"/>
                  <a:pt x="597899" y="54039"/>
                  <a:pt x="598784" y="53716"/>
                </a:cubicBezTo>
                <a:cubicBezTo>
                  <a:pt x="601823" y="52459"/>
                  <a:pt x="605236" y="52459"/>
                  <a:pt x="608275" y="53716"/>
                </a:cubicBezTo>
                <a:cubicBezTo>
                  <a:pt x="612691" y="54626"/>
                  <a:pt x="617285" y="53626"/>
                  <a:pt x="620930" y="50967"/>
                </a:cubicBezTo>
                <a:cubicBezTo>
                  <a:pt x="621746" y="50659"/>
                  <a:pt x="622646" y="50659"/>
                  <a:pt x="623461" y="50967"/>
                </a:cubicBezTo>
                <a:cubicBezTo>
                  <a:pt x="625355" y="50757"/>
                  <a:pt x="627265" y="50757"/>
                  <a:pt x="629156" y="50967"/>
                </a:cubicBezTo>
                <a:cubicBezTo>
                  <a:pt x="633976" y="52089"/>
                  <a:pt x="639043" y="51089"/>
                  <a:pt x="643077" y="48218"/>
                </a:cubicBezTo>
                <a:cubicBezTo>
                  <a:pt x="644799" y="47407"/>
                  <a:pt x="640687" y="46456"/>
                  <a:pt x="639491" y="46103"/>
                </a:cubicBezTo>
                <a:cubicBezTo>
                  <a:pt x="638296" y="45750"/>
                  <a:pt x="636504" y="46384"/>
                  <a:pt x="635906" y="46103"/>
                </a:cubicBezTo>
                <a:cubicBezTo>
                  <a:pt x="635476" y="45621"/>
                  <a:pt x="635476" y="44892"/>
                  <a:pt x="635906" y="44411"/>
                </a:cubicBezTo>
                <a:close/>
                <a:moveTo>
                  <a:pt x="155859" y="36589"/>
                </a:moveTo>
                <a:cubicBezTo>
                  <a:pt x="166583" y="37294"/>
                  <a:pt x="220016" y="40572"/>
                  <a:pt x="220190" y="40818"/>
                </a:cubicBezTo>
                <a:cubicBezTo>
                  <a:pt x="220364" y="41065"/>
                  <a:pt x="170095" y="38642"/>
                  <a:pt x="156914" y="38069"/>
                </a:cubicBezTo>
                <a:close/>
                <a:moveTo>
                  <a:pt x="560820" y="35264"/>
                </a:moveTo>
                <a:cubicBezTo>
                  <a:pt x="566309" y="30937"/>
                  <a:pt x="571936" y="30937"/>
                  <a:pt x="577426" y="35264"/>
                </a:cubicBezTo>
                <a:lnTo>
                  <a:pt x="577426" y="38959"/>
                </a:lnTo>
                <a:cubicBezTo>
                  <a:pt x="573967" y="38190"/>
                  <a:pt x="560820" y="35880"/>
                  <a:pt x="560820" y="35264"/>
                </a:cubicBezTo>
                <a:close/>
                <a:moveTo>
                  <a:pt x="371351" y="32146"/>
                </a:moveTo>
                <a:lnTo>
                  <a:pt x="371988" y="32146"/>
                </a:lnTo>
                <a:lnTo>
                  <a:pt x="371832" y="32277"/>
                </a:lnTo>
                <a:close/>
                <a:moveTo>
                  <a:pt x="631691" y="31302"/>
                </a:moveTo>
                <a:cubicBezTo>
                  <a:pt x="632218" y="31302"/>
                  <a:pt x="634538" y="31126"/>
                  <a:pt x="634855" y="31302"/>
                </a:cubicBezTo>
                <a:cubicBezTo>
                  <a:pt x="635171" y="31478"/>
                  <a:pt x="634116" y="32360"/>
                  <a:pt x="633589" y="32360"/>
                </a:cubicBezTo>
                <a:cubicBezTo>
                  <a:pt x="633062" y="32360"/>
                  <a:pt x="632008" y="31478"/>
                  <a:pt x="631691" y="31302"/>
                </a:cubicBezTo>
                <a:close/>
                <a:moveTo>
                  <a:pt x="521379" y="29608"/>
                </a:moveTo>
                <a:cubicBezTo>
                  <a:pt x="525213" y="28895"/>
                  <a:pt x="529144" y="28895"/>
                  <a:pt x="532979" y="29608"/>
                </a:cubicBezTo>
                <a:lnTo>
                  <a:pt x="532979" y="30243"/>
                </a:lnTo>
                <a:cubicBezTo>
                  <a:pt x="529109" y="30809"/>
                  <a:pt x="525165" y="30594"/>
                  <a:pt x="521379" y="29608"/>
                </a:cubicBezTo>
                <a:close/>
                <a:moveTo>
                  <a:pt x="405414" y="18832"/>
                </a:moveTo>
                <a:cubicBezTo>
                  <a:pt x="405432" y="18612"/>
                  <a:pt x="405379" y="18832"/>
                  <a:pt x="405520" y="18832"/>
                </a:cubicBezTo>
                <a:cubicBezTo>
                  <a:pt x="405661" y="18832"/>
                  <a:pt x="405774" y="18321"/>
                  <a:pt x="406264" y="18832"/>
                </a:cubicBezTo>
                <a:cubicBezTo>
                  <a:pt x="406985" y="20827"/>
                  <a:pt x="407721" y="21855"/>
                  <a:pt x="408460" y="21901"/>
                </a:cubicBezTo>
                <a:cubicBezTo>
                  <a:pt x="408788" y="22039"/>
                  <a:pt x="409116" y="22629"/>
                  <a:pt x="409433" y="23655"/>
                </a:cubicBezTo>
                <a:cubicBezTo>
                  <a:pt x="409627" y="24128"/>
                  <a:pt x="409823" y="24344"/>
                  <a:pt x="410019" y="24313"/>
                </a:cubicBezTo>
                <a:cubicBezTo>
                  <a:pt x="410761" y="24662"/>
                  <a:pt x="411502" y="25686"/>
                  <a:pt x="412233" y="27382"/>
                </a:cubicBezTo>
                <a:lnTo>
                  <a:pt x="412588" y="27909"/>
                </a:lnTo>
                <a:lnTo>
                  <a:pt x="414318" y="28096"/>
                </a:lnTo>
                <a:lnTo>
                  <a:pt x="414304" y="28040"/>
                </a:lnTo>
                <a:cubicBezTo>
                  <a:pt x="414800" y="26114"/>
                  <a:pt x="415324" y="25370"/>
                  <a:pt x="415843" y="25846"/>
                </a:cubicBezTo>
                <a:cubicBezTo>
                  <a:pt x="416456" y="25665"/>
                  <a:pt x="417039" y="26176"/>
                  <a:pt x="417987" y="26944"/>
                </a:cubicBezTo>
                <a:lnTo>
                  <a:pt x="419394" y="28337"/>
                </a:lnTo>
                <a:lnTo>
                  <a:pt x="430472" y="28337"/>
                </a:lnTo>
                <a:cubicBezTo>
                  <a:pt x="436095" y="28297"/>
                  <a:pt x="441699" y="29008"/>
                  <a:pt x="447134" y="30452"/>
                </a:cubicBezTo>
                <a:cubicBezTo>
                  <a:pt x="454501" y="32351"/>
                  <a:pt x="462098" y="33205"/>
                  <a:pt x="469703" y="32990"/>
                </a:cubicBezTo>
                <a:cubicBezTo>
                  <a:pt x="472082" y="32667"/>
                  <a:pt x="474494" y="32667"/>
                  <a:pt x="476874" y="32990"/>
                </a:cubicBezTo>
                <a:lnTo>
                  <a:pt x="482510" y="33838"/>
                </a:lnTo>
                <a:lnTo>
                  <a:pt x="497965" y="36163"/>
                </a:lnTo>
                <a:cubicBezTo>
                  <a:pt x="498553" y="36362"/>
                  <a:pt x="499196" y="36319"/>
                  <a:pt x="499751" y="36041"/>
                </a:cubicBezTo>
                <a:cubicBezTo>
                  <a:pt x="500305" y="35763"/>
                  <a:pt x="500726" y="35273"/>
                  <a:pt x="500918" y="34682"/>
                </a:cubicBezTo>
                <a:cubicBezTo>
                  <a:pt x="501852" y="34702"/>
                  <a:pt x="504434" y="35916"/>
                  <a:pt x="505348" y="36163"/>
                </a:cubicBezTo>
                <a:cubicBezTo>
                  <a:pt x="506261" y="36409"/>
                  <a:pt x="506226" y="36163"/>
                  <a:pt x="506402" y="36163"/>
                </a:cubicBezTo>
                <a:lnTo>
                  <a:pt x="504715" y="35740"/>
                </a:lnTo>
                <a:lnTo>
                  <a:pt x="511253" y="36797"/>
                </a:lnTo>
                <a:cubicBezTo>
                  <a:pt x="512658" y="36974"/>
                  <a:pt x="509777" y="36198"/>
                  <a:pt x="513152" y="36797"/>
                </a:cubicBezTo>
                <a:cubicBezTo>
                  <a:pt x="516526" y="37397"/>
                  <a:pt x="527424" y="39442"/>
                  <a:pt x="531501" y="40392"/>
                </a:cubicBezTo>
                <a:cubicBezTo>
                  <a:pt x="535578" y="41343"/>
                  <a:pt x="536598" y="42154"/>
                  <a:pt x="537618" y="42507"/>
                </a:cubicBezTo>
                <a:cubicBezTo>
                  <a:pt x="530626" y="41468"/>
                  <a:pt x="523518" y="41468"/>
                  <a:pt x="516526" y="42507"/>
                </a:cubicBezTo>
                <a:cubicBezTo>
                  <a:pt x="512623" y="43250"/>
                  <a:pt x="508618" y="43250"/>
                  <a:pt x="504715" y="42507"/>
                </a:cubicBezTo>
                <a:cubicBezTo>
                  <a:pt x="507600" y="43988"/>
                  <a:pt x="510760" y="44852"/>
                  <a:pt x="513995" y="45045"/>
                </a:cubicBezTo>
                <a:cubicBezTo>
                  <a:pt x="517674" y="44196"/>
                  <a:pt x="521495" y="44196"/>
                  <a:pt x="525174" y="45045"/>
                </a:cubicBezTo>
                <a:lnTo>
                  <a:pt x="540150" y="46096"/>
                </a:lnTo>
                <a:lnTo>
                  <a:pt x="540150" y="30664"/>
                </a:lnTo>
                <a:lnTo>
                  <a:pt x="556758" y="30664"/>
                </a:lnTo>
                <a:lnTo>
                  <a:pt x="541288" y="46176"/>
                </a:lnTo>
                <a:lnTo>
                  <a:pt x="546266" y="46526"/>
                </a:lnTo>
                <a:cubicBezTo>
                  <a:pt x="552558" y="47230"/>
                  <a:pt x="560151" y="48817"/>
                  <a:pt x="562928" y="49275"/>
                </a:cubicBezTo>
                <a:cubicBezTo>
                  <a:pt x="564509" y="49875"/>
                  <a:pt x="568236" y="51636"/>
                  <a:pt x="572419" y="52870"/>
                </a:cubicBezTo>
                <a:lnTo>
                  <a:pt x="587576" y="56567"/>
                </a:lnTo>
                <a:lnTo>
                  <a:pt x="587816" y="56889"/>
                </a:lnTo>
                <a:lnTo>
                  <a:pt x="588085" y="56851"/>
                </a:lnTo>
                <a:lnTo>
                  <a:pt x="588823" y="59072"/>
                </a:lnTo>
                <a:lnTo>
                  <a:pt x="576428" y="57100"/>
                </a:lnTo>
                <a:cubicBezTo>
                  <a:pt x="577659" y="58274"/>
                  <a:pt x="580735" y="61697"/>
                  <a:pt x="583810" y="64876"/>
                </a:cubicBezTo>
                <a:lnTo>
                  <a:pt x="585140" y="66012"/>
                </a:lnTo>
                <a:lnTo>
                  <a:pt x="558710" y="64291"/>
                </a:lnTo>
                <a:cubicBezTo>
                  <a:pt x="553015" y="63938"/>
                  <a:pt x="556600" y="63868"/>
                  <a:pt x="557022" y="64291"/>
                </a:cubicBezTo>
                <a:cubicBezTo>
                  <a:pt x="557924" y="65783"/>
                  <a:pt x="559504" y="66733"/>
                  <a:pt x="561241" y="66829"/>
                </a:cubicBezTo>
                <a:cubicBezTo>
                  <a:pt x="566607" y="67858"/>
                  <a:pt x="572031" y="68566"/>
                  <a:pt x="577481" y="68944"/>
                </a:cubicBezTo>
                <a:lnTo>
                  <a:pt x="588570" y="68944"/>
                </a:lnTo>
                <a:lnTo>
                  <a:pt x="591193" y="71186"/>
                </a:lnTo>
                <a:lnTo>
                  <a:pt x="592047" y="68944"/>
                </a:lnTo>
                <a:lnTo>
                  <a:pt x="598995" y="68944"/>
                </a:lnTo>
                <a:lnTo>
                  <a:pt x="607853" y="68944"/>
                </a:lnTo>
                <a:cubicBezTo>
                  <a:pt x="605464" y="69614"/>
                  <a:pt x="611720" y="71905"/>
                  <a:pt x="612494" y="72962"/>
                </a:cubicBezTo>
                <a:lnTo>
                  <a:pt x="612494" y="75204"/>
                </a:lnTo>
                <a:lnTo>
                  <a:pt x="609541" y="74020"/>
                </a:lnTo>
                <a:cubicBezTo>
                  <a:pt x="609506" y="74020"/>
                  <a:pt x="612002" y="75465"/>
                  <a:pt x="612494" y="75289"/>
                </a:cubicBezTo>
                <a:lnTo>
                  <a:pt x="612494" y="75204"/>
                </a:lnTo>
                <a:lnTo>
                  <a:pt x="612705" y="75289"/>
                </a:lnTo>
                <a:cubicBezTo>
                  <a:pt x="613409" y="77672"/>
                  <a:pt x="615729" y="79194"/>
                  <a:pt x="618188" y="78884"/>
                </a:cubicBezTo>
                <a:cubicBezTo>
                  <a:pt x="621869" y="79129"/>
                  <a:pt x="625493" y="79913"/>
                  <a:pt x="628946" y="81211"/>
                </a:cubicBezTo>
                <a:cubicBezTo>
                  <a:pt x="633827" y="82699"/>
                  <a:pt x="639040" y="82699"/>
                  <a:pt x="643921" y="81211"/>
                </a:cubicBezTo>
                <a:cubicBezTo>
                  <a:pt x="645777" y="80876"/>
                  <a:pt x="647691" y="81336"/>
                  <a:pt x="649194" y="82480"/>
                </a:cubicBezTo>
                <a:cubicBezTo>
                  <a:pt x="645266" y="82879"/>
                  <a:pt x="641310" y="82879"/>
                  <a:pt x="637382" y="82480"/>
                </a:cubicBezTo>
                <a:lnTo>
                  <a:pt x="634874" y="82480"/>
                </a:lnTo>
                <a:lnTo>
                  <a:pt x="630842" y="83538"/>
                </a:lnTo>
                <a:cubicBezTo>
                  <a:pt x="629050" y="83926"/>
                  <a:pt x="629050" y="83785"/>
                  <a:pt x="628945" y="83538"/>
                </a:cubicBezTo>
                <a:lnTo>
                  <a:pt x="629849" y="82480"/>
                </a:lnTo>
                <a:lnTo>
                  <a:pt x="624938" y="82480"/>
                </a:lnTo>
                <a:cubicBezTo>
                  <a:pt x="622442" y="83044"/>
                  <a:pt x="621633" y="85018"/>
                  <a:pt x="622407" y="85864"/>
                </a:cubicBezTo>
                <a:cubicBezTo>
                  <a:pt x="623181" y="86709"/>
                  <a:pt x="626521" y="87274"/>
                  <a:pt x="629578" y="87555"/>
                </a:cubicBezTo>
                <a:lnTo>
                  <a:pt x="640757" y="87555"/>
                </a:lnTo>
                <a:cubicBezTo>
                  <a:pt x="646581" y="88863"/>
                  <a:pt x="652510" y="89642"/>
                  <a:pt x="658474" y="89882"/>
                </a:cubicBezTo>
                <a:cubicBezTo>
                  <a:pt x="661814" y="90270"/>
                  <a:pt x="661779" y="89565"/>
                  <a:pt x="660794" y="89882"/>
                </a:cubicBezTo>
                <a:cubicBezTo>
                  <a:pt x="659809" y="90198"/>
                  <a:pt x="654432" y="91469"/>
                  <a:pt x="652568" y="91785"/>
                </a:cubicBezTo>
                <a:cubicBezTo>
                  <a:pt x="650705" y="92102"/>
                  <a:pt x="651583" y="91785"/>
                  <a:pt x="649615" y="91785"/>
                </a:cubicBezTo>
                <a:lnTo>
                  <a:pt x="640757" y="91785"/>
                </a:lnTo>
                <a:cubicBezTo>
                  <a:pt x="638928" y="91785"/>
                  <a:pt x="641144" y="91997"/>
                  <a:pt x="638648" y="91785"/>
                </a:cubicBezTo>
                <a:cubicBezTo>
                  <a:pt x="636152" y="91574"/>
                  <a:pt x="626449" y="90411"/>
                  <a:pt x="625782" y="90516"/>
                </a:cubicBezTo>
                <a:cubicBezTo>
                  <a:pt x="625114" y="90621"/>
                  <a:pt x="634710" y="91715"/>
                  <a:pt x="634640" y="92420"/>
                </a:cubicBezTo>
                <a:cubicBezTo>
                  <a:pt x="634571" y="93124"/>
                  <a:pt x="628628" y="95239"/>
                  <a:pt x="625360" y="94746"/>
                </a:cubicBezTo>
                <a:lnTo>
                  <a:pt x="624202" y="94154"/>
                </a:lnTo>
                <a:lnTo>
                  <a:pt x="624086" y="93832"/>
                </a:lnTo>
                <a:lnTo>
                  <a:pt x="625360" y="93477"/>
                </a:lnTo>
                <a:lnTo>
                  <a:pt x="623793" y="93025"/>
                </a:lnTo>
                <a:lnTo>
                  <a:pt x="621295" y="86140"/>
                </a:lnTo>
                <a:lnTo>
                  <a:pt x="618367" y="82262"/>
                </a:lnTo>
                <a:lnTo>
                  <a:pt x="619183" y="80681"/>
                </a:lnTo>
                <a:lnTo>
                  <a:pt x="617173" y="80681"/>
                </a:lnTo>
                <a:lnTo>
                  <a:pt x="616166" y="79347"/>
                </a:lnTo>
                <a:lnTo>
                  <a:pt x="614608" y="80681"/>
                </a:lnTo>
                <a:lnTo>
                  <a:pt x="613156" y="80681"/>
                </a:lnTo>
                <a:cubicBezTo>
                  <a:pt x="609895" y="77171"/>
                  <a:pt x="605872" y="77171"/>
                  <a:pt x="602610" y="80681"/>
                </a:cubicBezTo>
                <a:lnTo>
                  <a:pt x="603844" y="84509"/>
                </a:lnTo>
                <a:lnTo>
                  <a:pt x="600893" y="83326"/>
                </a:lnTo>
                <a:cubicBezTo>
                  <a:pt x="598714" y="82973"/>
                  <a:pt x="595340" y="83114"/>
                  <a:pt x="593089" y="83326"/>
                </a:cubicBezTo>
                <a:lnTo>
                  <a:pt x="592287" y="83504"/>
                </a:lnTo>
                <a:lnTo>
                  <a:pt x="587394" y="84595"/>
                </a:lnTo>
                <a:lnTo>
                  <a:pt x="584020" y="84595"/>
                </a:lnTo>
                <a:cubicBezTo>
                  <a:pt x="583141" y="84595"/>
                  <a:pt x="582087" y="84383"/>
                  <a:pt x="582122" y="84595"/>
                </a:cubicBezTo>
                <a:cubicBezTo>
                  <a:pt x="582156" y="84806"/>
                  <a:pt x="583598" y="85652"/>
                  <a:pt x="584231" y="85864"/>
                </a:cubicBezTo>
                <a:cubicBezTo>
                  <a:pt x="584863" y="86075"/>
                  <a:pt x="584055" y="85652"/>
                  <a:pt x="585918" y="85864"/>
                </a:cubicBezTo>
                <a:cubicBezTo>
                  <a:pt x="589105" y="84773"/>
                  <a:pt x="592618" y="85242"/>
                  <a:pt x="595409" y="87132"/>
                </a:cubicBezTo>
                <a:cubicBezTo>
                  <a:pt x="596107" y="87256"/>
                  <a:pt x="596821" y="87256"/>
                  <a:pt x="597518" y="87132"/>
                </a:cubicBezTo>
                <a:lnTo>
                  <a:pt x="605097" y="88399"/>
                </a:lnTo>
                <a:lnTo>
                  <a:pt x="605153" y="88570"/>
                </a:lnTo>
                <a:lnTo>
                  <a:pt x="608509" y="92697"/>
                </a:lnTo>
                <a:lnTo>
                  <a:pt x="607855" y="94873"/>
                </a:lnTo>
                <a:cubicBezTo>
                  <a:pt x="608008" y="97459"/>
                  <a:pt x="614314" y="94873"/>
                  <a:pt x="617081" y="94873"/>
                </a:cubicBezTo>
                <a:lnTo>
                  <a:pt x="618972" y="95256"/>
                </a:lnTo>
                <a:lnTo>
                  <a:pt x="617767" y="95592"/>
                </a:lnTo>
                <a:cubicBezTo>
                  <a:pt x="613934" y="94966"/>
                  <a:pt x="610001" y="95635"/>
                  <a:pt x="606588" y="97496"/>
                </a:cubicBezTo>
                <a:cubicBezTo>
                  <a:pt x="604163" y="97814"/>
                  <a:pt x="604970" y="97249"/>
                  <a:pt x="603213" y="97496"/>
                </a:cubicBezTo>
                <a:cubicBezTo>
                  <a:pt x="601456" y="97742"/>
                  <a:pt x="589680" y="98730"/>
                  <a:pt x="596042" y="98976"/>
                </a:cubicBezTo>
                <a:cubicBezTo>
                  <a:pt x="610969" y="102357"/>
                  <a:pt x="626463" y="102357"/>
                  <a:pt x="641390" y="98976"/>
                </a:cubicBezTo>
                <a:cubicBezTo>
                  <a:pt x="648350" y="98623"/>
                  <a:pt x="638402" y="97389"/>
                  <a:pt x="637804" y="96861"/>
                </a:cubicBezTo>
                <a:cubicBezTo>
                  <a:pt x="637206" y="96333"/>
                  <a:pt x="632988" y="95980"/>
                  <a:pt x="637804" y="95804"/>
                </a:cubicBezTo>
                <a:cubicBezTo>
                  <a:pt x="647413" y="94856"/>
                  <a:pt x="657091" y="94856"/>
                  <a:pt x="666700" y="95804"/>
                </a:cubicBezTo>
                <a:lnTo>
                  <a:pt x="673027" y="95804"/>
                </a:lnTo>
                <a:cubicBezTo>
                  <a:pt x="675045" y="95382"/>
                  <a:pt x="677126" y="95382"/>
                  <a:pt x="679144" y="95804"/>
                </a:cubicBezTo>
                <a:cubicBezTo>
                  <a:pt x="681230" y="97071"/>
                  <a:pt x="683708" y="97522"/>
                  <a:pt x="686104" y="97073"/>
                </a:cubicBezTo>
                <a:cubicBezTo>
                  <a:pt x="687320" y="96781"/>
                  <a:pt x="688587" y="97289"/>
                  <a:pt x="689268" y="98342"/>
                </a:cubicBezTo>
                <a:cubicBezTo>
                  <a:pt x="690920" y="99046"/>
                  <a:pt x="694225" y="100810"/>
                  <a:pt x="696017" y="101302"/>
                </a:cubicBezTo>
                <a:cubicBezTo>
                  <a:pt x="697809" y="101795"/>
                  <a:pt x="700166" y="100949"/>
                  <a:pt x="700025" y="101302"/>
                </a:cubicBezTo>
                <a:cubicBezTo>
                  <a:pt x="699884" y="101656"/>
                  <a:pt x="692819" y="102748"/>
                  <a:pt x="695174" y="103417"/>
                </a:cubicBezTo>
                <a:cubicBezTo>
                  <a:pt x="697529" y="104087"/>
                  <a:pt x="710992" y="104686"/>
                  <a:pt x="714156" y="105321"/>
                </a:cubicBezTo>
                <a:cubicBezTo>
                  <a:pt x="717320" y="105955"/>
                  <a:pt x="714156" y="106520"/>
                  <a:pt x="714156" y="107224"/>
                </a:cubicBezTo>
                <a:cubicBezTo>
                  <a:pt x="714156" y="107929"/>
                  <a:pt x="713734" y="108846"/>
                  <a:pt x="714156" y="109551"/>
                </a:cubicBezTo>
                <a:cubicBezTo>
                  <a:pt x="714578" y="110255"/>
                  <a:pt x="720729" y="110855"/>
                  <a:pt x="716687" y="111454"/>
                </a:cubicBezTo>
                <a:cubicBezTo>
                  <a:pt x="712645" y="112054"/>
                  <a:pt x="693310" y="112618"/>
                  <a:pt x="689901" y="113146"/>
                </a:cubicBezTo>
                <a:cubicBezTo>
                  <a:pt x="686491" y="113674"/>
                  <a:pt x="694154" y="114134"/>
                  <a:pt x="696228" y="114626"/>
                </a:cubicBezTo>
                <a:cubicBezTo>
                  <a:pt x="698302" y="115119"/>
                  <a:pt x="699498" y="115507"/>
                  <a:pt x="702345" y="116107"/>
                </a:cubicBezTo>
                <a:cubicBezTo>
                  <a:pt x="705191" y="116706"/>
                  <a:pt x="711484" y="117869"/>
                  <a:pt x="713313" y="118222"/>
                </a:cubicBezTo>
                <a:lnTo>
                  <a:pt x="728499" y="121606"/>
                </a:lnTo>
                <a:cubicBezTo>
                  <a:pt x="731382" y="122170"/>
                  <a:pt x="728816" y="121324"/>
                  <a:pt x="730608" y="121606"/>
                </a:cubicBezTo>
                <a:cubicBezTo>
                  <a:pt x="732400" y="121887"/>
                  <a:pt x="737304" y="122433"/>
                  <a:pt x="739255" y="123298"/>
                </a:cubicBezTo>
                <a:cubicBezTo>
                  <a:pt x="741207" y="124162"/>
                  <a:pt x="742384" y="125696"/>
                  <a:pt x="742314" y="126788"/>
                </a:cubicBezTo>
                <a:cubicBezTo>
                  <a:pt x="742197" y="128598"/>
                  <a:pt x="740639" y="129971"/>
                  <a:pt x="738834" y="129854"/>
                </a:cubicBezTo>
                <a:cubicBezTo>
                  <a:pt x="735758" y="130753"/>
                  <a:pt x="728640" y="131228"/>
                  <a:pt x="723858" y="132180"/>
                </a:cubicBezTo>
                <a:cubicBezTo>
                  <a:pt x="719077" y="133133"/>
                  <a:pt x="713208" y="135000"/>
                  <a:pt x="710149" y="135564"/>
                </a:cubicBezTo>
                <a:cubicBezTo>
                  <a:pt x="708667" y="136199"/>
                  <a:pt x="706990" y="136199"/>
                  <a:pt x="705509" y="135564"/>
                </a:cubicBezTo>
                <a:cubicBezTo>
                  <a:pt x="702356" y="135125"/>
                  <a:pt x="699149" y="135797"/>
                  <a:pt x="696439" y="137468"/>
                </a:cubicBezTo>
                <a:cubicBezTo>
                  <a:pt x="705703" y="139025"/>
                  <a:pt x="715114" y="139521"/>
                  <a:pt x="724491" y="138948"/>
                </a:cubicBezTo>
                <a:cubicBezTo>
                  <a:pt x="728709" y="139548"/>
                  <a:pt x="723402" y="140710"/>
                  <a:pt x="721749" y="141063"/>
                </a:cubicBezTo>
                <a:cubicBezTo>
                  <a:pt x="720097" y="141416"/>
                  <a:pt x="718094" y="140006"/>
                  <a:pt x="714578" y="141063"/>
                </a:cubicBezTo>
                <a:cubicBezTo>
                  <a:pt x="709310" y="141358"/>
                  <a:pt x="704343" y="143621"/>
                  <a:pt x="700657" y="147408"/>
                </a:cubicBezTo>
                <a:cubicBezTo>
                  <a:pt x="706341" y="147934"/>
                  <a:pt x="712059" y="147934"/>
                  <a:pt x="717742" y="147408"/>
                </a:cubicBezTo>
                <a:cubicBezTo>
                  <a:pt x="719464" y="148077"/>
                  <a:pt x="711625" y="150404"/>
                  <a:pt x="710992" y="151426"/>
                </a:cubicBezTo>
                <a:cubicBezTo>
                  <a:pt x="710360" y="152449"/>
                  <a:pt x="713454" y="153013"/>
                  <a:pt x="713945" y="153541"/>
                </a:cubicBezTo>
                <a:cubicBezTo>
                  <a:pt x="714437" y="154069"/>
                  <a:pt x="714719" y="153929"/>
                  <a:pt x="713945" y="154599"/>
                </a:cubicBezTo>
                <a:cubicBezTo>
                  <a:pt x="713171" y="155268"/>
                  <a:pt x="710536" y="156855"/>
                  <a:pt x="709305" y="157559"/>
                </a:cubicBezTo>
                <a:cubicBezTo>
                  <a:pt x="708074" y="158264"/>
                  <a:pt x="708672" y="158087"/>
                  <a:pt x="706563" y="158828"/>
                </a:cubicBezTo>
                <a:cubicBezTo>
                  <a:pt x="704454" y="159569"/>
                  <a:pt x="698794" y="161473"/>
                  <a:pt x="696650" y="162001"/>
                </a:cubicBezTo>
                <a:lnTo>
                  <a:pt x="693697" y="162001"/>
                </a:lnTo>
                <a:cubicBezTo>
                  <a:pt x="693206" y="162247"/>
                  <a:pt x="693486" y="163235"/>
                  <a:pt x="693697" y="163481"/>
                </a:cubicBezTo>
                <a:cubicBezTo>
                  <a:pt x="693908" y="163728"/>
                  <a:pt x="693417" y="163481"/>
                  <a:pt x="694963" y="163481"/>
                </a:cubicBezTo>
                <a:lnTo>
                  <a:pt x="702978" y="163481"/>
                </a:lnTo>
                <a:cubicBezTo>
                  <a:pt x="705633" y="163065"/>
                  <a:pt x="708337" y="163065"/>
                  <a:pt x="710992" y="163481"/>
                </a:cubicBezTo>
                <a:cubicBezTo>
                  <a:pt x="714337" y="164116"/>
                  <a:pt x="717772" y="164116"/>
                  <a:pt x="721116" y="163481"/>
                </a:cubicBezTo>
                <a:cubicBezTo>
                  <a:pt x="728186" y="163253"/>
                  <a:pt x="735233" y="162545"/>
                  <a:pt x="742208" y="161366"/>
                </a:cubicBezTo>
                <a:cubicBezTo>
                  <a:pt x="742110" y="161823"/>
                  <a:pt x="741826" y="162217"/>
                  <a:pt x="741428" y="162459"/>
                </a:cubicBezTo>
                <a:cubicBezTo>
                  <a:pt x="741027" y="162699"/>
                  <a:pt x="740547" y="162762"/>
                  <a:pt x="740099" y="162635"/>
                </a:cubicBezTo>
                <a:cubicBezTo>
                  <a:pt x="734085" y="163513"/>
                  <a:pt x="728032" y="164077"/>
                  <a:pt x="721960" y="164327"/>
                </a:cubicBezTo>
                <a:cubicBezTo>
                  <a:pt x="718368" y="164940"/>
                  <a:pt x="714885" y="166081"/>
                  <a:pt x="711625" y="167711"/>
                </a:cubicBezTo>
                <a:cubicBezTo>
                  <a:pt x="708131" y="168822"/>
                  <a:pt x="704522" y="169531"/>
                  <a:pt x="700868" y="169826"/>
                </a:cubicBezTo>
                <a:cubicBezTo>
                  <a:pt x="696756" y="170391"/>
                  <a:pt x="689479" y="170883"/>
                  <a:pt x="686948" y="171095"/>
                </a:cubicBezTo>
                <a:cubicBezTo>
                  <a:pt x="684417" y="171306"/>
                  <a:pt x="686596" y="170707"/>
                  <a:pt x="685682" y="171095"/>
                </a:cubicBezTo>
                <a:cubicBezTo>
                  <a:pt x="684769" y="171483"/>
                  <a:pt x="681429" y="172822"/>
                  <a:pt x="681464" y="173421"/>
                </a:cubicBezTo>
                <a:cubicBezTo>
                  <a:pt x="681499" y="174021"/>
                  <a:pt x="684452" y="174091"/>
                  <a:pt x="685893" y="174690"/>
                </a:cubicBezTo>
                <a:cubicBezTo>
                  <a:pt x="687335" y="175290"/>
                  <a:pt x="692221" y="176136"/>
                  <a:pt x="690112" y="177017"/>
                </a:cubicBezTo>
                <a:cubicBezTo>
                  <a:pt x="688002" y="177898"/>
                  <a:pt x="680796" y="178955"/>
                  <a:pt x="673238" y="179978"/>
                </a:cubicBezTo>
                <a:cubicBezTo>
                  <a:pt x="663687" y="180407"/>
                  <a:pt x="654176" y="181466"/>
                  <a:pt x="644764" y="183150"/>
                </a:cubicBezTo>
                <a:cubicBezTo>
                  <a:pt x="642738" y="183468"/>
                  <a:pt x="640674" y="183468"/>
                  <a:pt x="638648" y="183150"/>
                </a:cubicBezTo>
                <a:cubicBezTo>
                  <a:pt x="637171" y="183150"/>
                  <a:pt x="635695" y="182727"/>
                  <a:pt x="635906" y="183150"/>
                </a:cubicBezTo>
                <a:cubicBezTo>
                  <a:pt x="636117" y="183573"/>
                  <a:pt x="639246" y="184807"/>
                  <a:pt x="639913" y="185688"/>
                </a:cubicBezTo>
                <a:cubicBezTo>
                  <a:pt x="640581" y="186569"/>
                  <a:pt x="640370" y="187979"/>
                  <a:pt x="639913" y="188437"/>
                </a:cubicBezTo>
                <a:cubicBezTo>
                  <a:pt x="639457" y="188895"/>
                  <a:pt x="641144" y="188437"/>
                  <a:pt x="637171" y="188437"/>
                </a:cubicBezTo>
                <a:lnTo>
                  <a:pt x="621795" y="188437"/>
                </a:lnTo>
                <a:lnTo>
                  <a:pt x="627203" y="185055"/>
                </a:lnTo>
                <a:lnTo>
                  <a:pt x="616803" y="188437"/>
                </a:lnTo>
                <a:lnTo>
                  <a:pt x="616079" y="188437"/>
                </a:lnTo>
                <a:lnTo>
                  <a:pt x="616024" y="188448"/>
                </a:lnTo>
                <a:lnTo>
                  <a:pt x="610599" y="185055"/>
                </a:lnTo>
                <a:lnTo>
                  <a:pt x="613576" y="188927"/>
                </a:lnTo>
                <a:lnTo>
                  <a:pt x="591191" y="193302"/>
                </a:lnTo>
                <a:lnTo>
                  <a:pt x="581489" y="193302"/>
                </a:lnTo>
                <a:cubicBezTo>
                  <a:pt x="579521" y="193548"/>
                  <a:pt x="579486" y="194218"/>
                  <a:pt x="579380" y="194782"/>
                </a:cubicBezTo>
                <a:cubicBezTo>
                  <a:pt x="579275" y="195347"/>
                  <a:pt x="579977" y="196369"/>
                  <a:pt x="580856" y="196686"/>
                </a:cubicBezTo>
                <a:cubicBezTo>
                  <a:pt x="581735" y="197002"/>
                  <a:pt x="583598" y="196686"/>
                  <a:pt x="584653" y="196686"/>
                </a:cubicBezTo>
                <a:cubicBezTo>
                  <a:pt x="585707" y="196686"/>
                  <a:pt x="584933" y="196509"/>
                  <a:pt x="587184" y="196686"/>
                </a:cubicBezTo>
                <a:cubicBezTo>
                  <a:pt x="589434" y="196862"/>
                  <a:pt x="595198" y="197567"/>
                  <a:pt x="598151" y="197743"/>
                </a:cubicBezTo>
                <a:cubicBezTo>
                  <a:pt x="600357" y="198378"/>
                  <a:pt x="602695" y="198378"/>
                  <a:pt x="604901" y="197743"/>
                </a:cubicBezTo>
                <a:cubicBezTo>
                  <a:pt x="608169" y="197743"/>
                  <a:pt x="612739" y="197285"/>
                  <a:pt x="617767" y="197743"/>
                </a:cubicBezTo>
                <a:cubicBezTo>
                  <a:pt x="622794" y="198201"/>
                  <a:pt x="631863" y="200034"/>
                  <a:pt x="635062" y="200492"/>
                </a:cubicBezTo>
                <a:cubicBezTo>
                  <a:pt x="638261" y="200950"/>
                  <a:pt x="633410" y="200492"/>
                  <a:pt x="636960" y="200492"/>
                </a:cubicBezTo>
                <a:cubicBezTo>
                  <a:pt x="640511" y="200492"/>
                  <a:pt x="652744" y="200139"/>
                  <a:pt x="656365" y="200492"/>
                </a:cubicBezTo>
                <a:cubicBezTo>
                  <a:pt x="659985" y="200845"/>
                  <a:pt x="658755" y="202043"/>
                  <a:pt x="658685" y="202607"/>
                </a:cubicBezTo>
                <a:cubicBezTo>
                  <a:pt x="658615" y="203172"/>
                  <a:pt x="658790" y="203453"/>
                  <a:pt x="655943" y="203876"/>
                </a:cubicBezTo>
                <a:cubicBezTo>
                  <a:pt x="651173" y="202482"/>
                  <a:pt x="646055" y="202935"/>
                  <a:pt x="641601" y="205145"/>
                </a:cubicBezTo>
                <a:lnTo>
                  <a:pt x="638015" y="205145"/>
                </a:lnTo>
                <a:cubicBezTo>
                  <a:pt x="635366" y="205322"/>
                  <a:pt x="632782" y="206041"/>
                  <a:pt x="630422" y="207260"/>
                </a:cubicBezTo>
                <a:cubicBezTo>
                  <a:pt x="625749" y="209688"/>
                  <a:pt x="620477" y="210716"/>
                  <a:pt x="615236" y="210221"/>
                </a:cubicBezTo>
                <a:lnTo>
                  <a:pt x="609281" y="213133"/>
                </a:lnTo>
                <a:lnTo>
                  <a:pt x="606588" y="214451"/>
                </a:lnTo>
                <a:cubicBezTo>
                  <a:pt x="604479" y="215543"/>
                  <a:pt x="604479" y="215966"/>
                  <a:pt x="602581" y="216777"/>
                </a:cubicBezTo>
                <a:cubicBezTo>
                  <a:pt x="600682" y="217588"/>
                  <a:pt x="597799" y="219174"/>
                  <a:pt x="595198" y="219315"/>
                </a:cubicBezTo>
                <a:cubicBezTo>
                  <a:pt x="592598" y="219457"/>
                  <a:pt x="588765" y="217905"/>
                  <a:pt x="586973" y="217623"/>
                </a:cubicBezTo>
                <a:cubicBezTo>
                  <a:pt x="585181" y="217342"/>
                  <a:pt x="585216" y="217623"/>
                  <a:pt x="584442" y="217623"/>
                </a:cubicBezTo>
                <a:cubicBezTo>
                  <a:pt x="583668" y="217623"/>
                  <a:pt x="583176" y="217870"/>
                  <a:pt x="582332" y="217623"/>
                </a:cubicBezTo>
                <a:lnTo>
                  <a:pt x="580105" y="216506"/>
                </a:lnTo>
                <a:lnTo>
                  <a:pt x="584021" y="213360"/>
                </a:lnTo>
                <a:cubicBezTo>
                  <a:pt x="585609" y="211363"/>
                  <a:pt x="587076" y="209135"/>
                  <a:pt x="587976" y="208206"/>
                </a:cubicBezTo>
                <a:cubicBezTo>
                  <a:pt x="585757" y="202905"/>
                  <a:pt x="582573" y="200166"/>
                  <a:pt x="579338" y="200776"/>
                </a:cubicBezTo>
                <a:lnTo>
                  <a:pt x="572445" y="207201"/>
                </a:lnTo>
                <a:lnTo>
                  <a:pt x="571848" y="202914"/>
                </a:lnTo>
                <a:cubicBezTo>
                  <a:pt x="570345" y="200393"/>
                  <a:pt x="565481" y="200213"/>
                  <a:pt x="562833" y="201550"/>
                </a:cubicBezTo>
                <a:lnTo>
                  <a:pt x="557827" y="208399"/>
                </a:lnTo>
                <a:lnTo>
                  <a:pt x="555968" y="206354"/>
                </a:lnTo>
                <a:lnTo>
                  <a:pt x="555968" y="210942"/>
                </a:lnTo>
                <a:lnTo>
                  <a:pt x="557827" y="208399"/>
                </a:lnTo>
                <a:lnTo>
                  <a:pt x="565351" y="216677"/>
                </a:lnTo>
                <a:cubicBezTo>
                  <a:pt x="567998" y="218398"/>
                  <a:pt x="570765" y="218971"/>
                  <a:pt x="571848" y="216677"/>
                </a:cubicBezTo>
                <a:lnTo>
                  <a:pt x="572702" y="210690"/>
                </a:lnTo>
                <a:lnTo>
                  <a:pt x="574314" y="213686"/>
                </a:lnTo>
                <a:lnTo>
                  <a:pt x="578936" y="216847"/>
                </a:lnTo>
                <a:lnTo>
                  <a:pt x="577913" y="218471"/>
                </a:lnTo>
                <a:lnTo>
                  <a:pt x="576849" y="220161"/>
                </a:lnTo>
                <a:cubicBezTo>
                  <a:pt x="576427" y="221042"/>
                  <a:pt x="575900" y="220584"/>
                  <a:pt x="576849" y="221430"/>
                </a:cubicBezTo>
                <a:cubicBezTo>
                  <a:pt x="577797" y="222276"/>
                  <a:pt x="580751" y="224603"/>
                  <a:pt x="582543" y="225237"/>
                </a:cubicBezTo>
                <a:lnTo>
                  <a:pt x="586151" y="225302"/>
                </a:lnTo>
                <a:lnTo>
                  <a:pt x="549573" y="226947"/>
                </a:lnTo>
                <a:lnTo>
                  <a:pt x="555913" y="223683"/>
                </a:lnTo>
                <a:cubicBezTo>
                  <a:pt x="557075" y="222821"/>
                  <a:pt x="547888" y="217928"/>
                  <a:pt x="546284" y="216777"/>
                </a:cubicBezTo>
                <a:lnTo>
                  <a:pt x="544683" y="221220"/>
                </a:lnTo>
                <a:lnTo>
                  <a:pt x="538463" y="221220"/>
                </a:lnTo>
                <a:lnTo>
                  <a:pt x="538041" y="222066"/>
                </a:lnTo>
                <a:lnTo>
                  <a:pt x="544668" y="221261"/>
                </a:lnTo>
                <a:lnTo>
                  <a:pt x="543979" y="223174"/>
                </a:lnTo>
                <a:lnTo>
                  <a:pt x="543789" y="222699"/>
                </a:lnTo>
                <a:lnTo>
                  <a:pt x="543120" y="223818"/>
                </a:lnTo>
                <a:lnTo>
                  <a:pt x="540702" y="221958"/>
                </a:lnTo>
                <a:cubicBezTo>
                  <a:pt x="540295" y="219938"/>
                  <a:pt x="539714" y="219938"/>
                  <a:pt x="539307" y="221958"/>
                </a:cubicBezTo>
                <a:lnTo>
                  <a:pt x="542743" y="224448"/>
                </a:lnTo>
                <a:lnTo>
                  <a:pt x="542475" y="224896"/>
                </a:lnTo>
                <a:lnTo>
                  <a:pt x="542441" y="224857"/>
                </a:lnTo>
                <a:cubicBezTo>
                  <a:pt x="541906" y="223650"/>
                  <a:pt x="541328" y="223650"/>
                  <a:pt x="540793" y="224857"/>
                </a:cubicBezTo>
                <a:lnTo>
                  <a:pt x="540679" y="225660"/>
                </a:lnTo>
                <a:lnTo>
                  <a:pt x="538651" y="225660"/>
                </a:lnTo>
                <a:lnTo>
                  <a:pt x="537657" y="224223"/>
                </a:lnTo>
                <a:cubicBezTo>
                  <a:pt x="534578" y="220551"/>
                  <a:pt x="531152" y="217012"/>
                  <a:pt x="529769" y="216612"/>
                </a:cubicBezTo>
                <a:cubicBezTo>
                  <a:pt x="527001" y="215811"/>
                  <a:pt x="526863" y="225960"/>
                  <a:pt x="526863" y="227828"/>
                </a:cubicBezTo>
                <a:cubicBezTo>
                  <a:pt x="526863" y="229697"/>
                  <a:pt x="527001" y="227027"/>
                  <a:pt x="529769" y="227828"/>
                </a:cubicBezTo>
                <a:lnTo>
                  <a:pt x="530272" y="228005"/>
                </a:lnTo>
                <a:lnTo>
                  <a:pt x="523663" y="228316"/>
                </a:lnTo>
                <a:lnTo>
                  <a:pt x="522262" y="225034"/>
                </a:lnTo>
                <a:cubicBezTo>
                  <a:pt x="519494" y="222776"/>
                  <a:pt x="512545" y="222353"/>
                  <a:pt x="509988" y="221647"/>
                </a:cubicBezTo>
                <a:lnTo>
                  <a:pt x="513503" y="228796"/>
                </a:lnTo>
                <a:lnTo>
                  <a:pt x="494802" y="229678"/>
                </a:lnTo>
                <a:cubicBezTo>
                  <a:pt x="487665" y="229960"/>
                  <a:pt x="491216" y="229432"/>
                  <a:pt x="487841" y="229678"/>
                </a:cubicBezTo>
                <a:lnTo>
                  <a:pt x="484826" y="230014"/>
                </a:lnTo>
                <a:lnTo>
                  <a:pt x="484817" y="229768"/>
                </a:lnTo>
                <a:cubicBezTo>
                  <a:pt x="484706" y="227144"/>
                  <a:pt x="485207" y="223775"/>
                  <a:pt x="482479" y="223024"/>
                </a:cubicBezTo>
                <a:lnTo>
                  <a:pt x="481078" y="223248"/>
                </a:lnTo>
                <a:lnTo>
                  <a:pt x="486350" y="217836"/>
                </a:lnTo>
                <a:lnTo>
                  <a:pt x="470126" y="217836"/>
                </a:lnTo>
                <a:lnTo>
                  <a:pt x="470126" y="218342"/>
                </a:lnTo>
                <a:lnTo>
                  <a:pt x="465486" y="214453"/>
                </a:lnTo>
                <a:cubicBezTo>
                  <a:pt x="464588" y="214453"/>
                  <a:pt x="465491" y="217683"/>
                  <a:pt x="466848" y="221237"/>
                </a:cubicBezTo>
                <a:lnTo>
                  <a:pt x="468525" y="224816"/>
                </a:lnTo>
                <a:lnTo>
                  <a:pt x="468718" y="225227"/>
                </a:lnTo>
                <a:lnTo>
                  <a:pt x="468439" y="225272"/>
                </a:lnTo>
                <a:lnTo>
                  <a:pt x="468772" y="226396"/>
                </a:lnTo>
                <a:lnTo>
                  <a:pt x="470126" y="228618"/>
                </a:lnTo>
                <a:lnTo>
                  <a:pt x="470126" y="231159"/>
                </a:lnTo>
                <a:lnTo>
                  <a:pt x="457680" y="231159"/>
                </a:lnTo>
                <a:cubicBezTo>
                  <a:pt x="456795" y="230836"/>
                  <a:pt x="455823" y="230836"/>
                  <a:pt x="454938" y="231159"/>
                </a:cubicBezTo>
                <a:cubicBezTo>
                  <a:pt x="449511" y="232837"/>
                  <a:pt x="443703" y="232837"/>
                  <a:pt x="438276" y="231159"/>
                </a:cubicBezTo>
                <a:cubicBezTo>
                  <a:pt x="433144" y="230982"/>
                  <a:pt x="429628" y="230489"/>
                  <a:pt x="424144" y="230101"/>
                </a:cubicBezTo>
                <a:lnTo>
                  <a:pt x="421666" y="229934"/>
                </a:lnTo>
                <a:lnTo>
                  <a:pt x="421246" y="228070"/>
                </a:lnTo>
                <a:cubicBezTo>
                  <a:pt x="420245" y="226679"/>
                  <a:pt x="417933" y="227142"/>
                  <a:pt x="417119" y="228070"/>
                </a:cubicBezTo>
                <a:lnTo>
                  <a:pt x="416911" y="229612"/>
                </a:lnTo>
                <a:lnTo>
                  <a:pt x="416367" y="229576"/>
                </a:lnTo>
                <a:lnTo>
                  <a:pt x="416367" y="227142"/>
                </a:lnTo>
                <a:lnTo>
                  <a:pt x="415992" y="229550"/>
                </a:lnTo>
                <a:lnTo>
                  <a:pt x="405373" y="228832"/>
                </a:lnTo>
                <a:cubicBezTo>
                  <a:pt x="402294" y="228409"/>
                  <a:pt x="399171" y="228409"/>
                  <a:pt x="396092" y="228832"/>
                </a:cubicBezTo>
                <a:cubicBezTo>
                  <a:pt x="394466" y="229277"/>
                  <a:pt x="392728" y="228879"/>
                  <a:pt x="391452" y="227775"/>
                </a:cubicBezTo>
                <a:cubicBezTo>
                  <a:pt x="392963" y="227175"/>
                  <a:pt x="403041" y="225860"/>
                  <a:pt x="405162" y="225237"/>
                </a:cubicBezTo>
                <a:cubicBezTo>
                  <a:pt x="407283" y="224614"/>
                  <a:pt x="404600" y="224246"/>
                  <a:pt x="404179" y="224035"/>
                </a:cubicBezTo>
                <a:cubicBezTo>
                  <a:pt x="403695" y="223793"/>
                  <a:pt x="403132" y="223768"/>
                  <a:pt x="402631" y="223968"/>
                </a:cubicBezTo>
                <a:cubicBezTo>
                  <a:pt x="399925" y="224599"/>
                  <a:pt x="397110" y="224599"/>
                  <a:pt x="394405" y="223968"/>
                </a:cubicBezTo>
                <a:cubicBezTo>
                  <a:pt x="392043" y="223439"/>
                  <a:pt x="389595" y="223439"/>
                  <a:pt x="387234" y="223968"/>
                </a:cubicBezTo>
                <a:cubicBezTo>
                  <a:pt x="384580" y="224716"/>
                  <a:pt x="381730" y="224080"/>
                  <a:pt x="379641" y="222276"/>
                </a:cubicBezTo>
                <a:cubicBezTo>
                  <a:pt x="378164" y="221607"/>
                  <a:pt x="378164" y="220761"/>
                  <a:pt x="378375" y="219950"/>
                </a:cubicBezTo>
                <a:cubicBezTo>
                  <a:pt x="378586" y="219139"/>
                  <a:pt x="379078" y="217835"/>
                  <a:pt x="380906" y="217412"/>
                </a:cubicBezTo>
                <a:lnTo>
                  <a:pt x="382172" y="217412"/>
                </a:lnTo>
                <a:lnTo>
                  <a:pt x="389343" y="217412"/>
                </a:lnTo>
                <a:cubicBezTo>
                  <a:pt x="391306" y="217708"/>
                  <a:pt x="393311" y="217337"/>
                  <a:pt x="395038" y="216354"/>
                </a:cubicBezTo>
                <a:cubicBezTo>
                  <a:pt x="396619" y="216178"/>
                  <a:pt x="396831" y="216354"/>
                  <a:pt x="398834" y="216354"/>
                </a:cubicBezTo>
                <a:lnTo>
                  <a:pt x="407060" y="216354"/>
                </a:lnTo>
                <a:cubicBezTo>
                  <a:pt x="409393" y="215610"/>
                  <a:pt x="411898" y="215610"/>
                  <a:pt x="414231" y="216354"/>
                </a:cubicBezTo>
                <a:cubicBezTo>
                  <a:pt x="417292" y="216987"/>
                  <a:pt x="420451" y="216987"/>
                  <a:pt x="423512" y="216354"/>
                </a:cubicBezTo>
                <a:cubicBezTo>
                  <a:pt x="426561" y="215610"/>
                  <a:pt x="429743" y="215610"/>
                  <a:pt x="432792" y="216354"/>
                </a:cubicBezTo>
                <a:cubicBezTo>
                  <a:pt x="438178" y="216589"/>
                  <a:pt x="443570" y="216091"/>
                  <a:pt x="448822" y="214874"/>
                </a:cubicBezTo>
                <a:cubicBezTo>
                  <a:pt x="445158" y="213070"/>
                  <a:pt x="441082" y="212268"/>
                  <a:pt x="437010" y="212548"/>
                </a:cubicBezTo>
                <a:cubicBezTo>
                  <a:pt x="432596" y="213075"/>
                  <a:pt x="428137" y="213075"/>
                  <a:pt x="423722" y="212548"/>
                </a:cubicBezTo>
                <a:cubicBezTo>
                  <a:pt x="419735" y="211335"/>
                  <a:pt x="415478" y="211335"/>
                  <a:pt x="411489" y="212548"/>
                </a:cubicBezTo>
                <a:cubicBezTo>
                  <a:pt x="409913" y="213064"/>
                  <a:pt x="408214" y="213064"/>
                  <a:pt x="406638" y="212548"/>
                </a:cubicBezTo>
                <a:cubicBezTo>
                  <a:pt x="402807" y="212266"/>
                  <a:pt x="392894" y="210539"/>
                  <a:pt x="388499" y="210856"/>
                </a:cubicBezTo>
                <a:cubicBezTo>
                  <a:pt x="384105" y="211172"/>
                  <a:pt x="382137" y="213640"/>
                  <a:pt x="380273" y="214451"/>
                </a:cubicBezTo>
                <a:cubicBezTo>
                  <a:pt x="378410" y="215262"/>
                  <a:pt x="377390" y="215227"/>
                  <a:pt x="377321" y="215720"/>
                </a:cubicBezTo>
                <a:cubicBezTo>
                  <a:pt x="377251" y="216213"/>
                  <a:pt x="379043" y="217130"/>
                  <a:pt x="379852" y="217412"/>
                </a:cubicBezTo>
                <a:lnTo>
                  <a:pt x="376477" y="217412"/>
                </a:lnTo>
                <a:cubicBezTo>
                  <a:pt x="375142" y="216954"/>
                  <a:pt x="374894" y="215613"/>
                  <a:pt x="374157" y="214662"/>
                </a:cubicBezTo>
                <a:cubicBezTo>
                  <a:pt x="373419" y="213712"/>
                  <a:pt x="376160" y="213075"/>
                  <a:pt x="372048" y="211702"/>
                </a:cubicBezTo>
                <a:cubicBezTo>
                  <a:pt x="367936" y="210328"/>
                  <a:pt x="355174" y="207295"/>
                  <a:pt x="349480" y="206414"/>
                </a:cubicBezTo>
                <a:lnTo>
                  <a:pt x="337879" y="206414"/>
                </a:lnTo>
                <a:lnTo>
                  <a:pt x="336192" y="206414"/>
                </a:lnTo>
                <a:cubicBezTo>
                  <a:pt x="329376" y="204183"/>
                  <a:pt x="322268" y="202972"/>
                  <a:pt x="315100" y="202819"/>
                </a:cubicBezTo>
                <a:lnTo>
                  <a:pt x="313196" y="202819"/>
                </a:lnTo>
                <a:lnTo>
                  <a:pt x="307786" y="198762"/>
                </a:lnTo>
                <a:cubicBezTo>
                  <a:pt x="305215" y="196794"/>
                  <a:pt x="307399" y="198762"/>
                  <a:pt x="307323" y="198762"/>
                </a:cubicBezTo>
                <a:cubicBezTo>
                  <a:pt x="307889" y="199418"/>
                  <a:pt x="310018" y="202043"/>
                  <a:pt x="310724" y="202699"/>
                </a:cubicBezTo>
                <a:cubicBezTo>
                  <a:pt x="311430" y="203355"/>
                  <a:pt x="310538" y="201715"/>
                  <a:pt x="311558" y="202699"/>
                </a:cubicBezTo>
                <a:lnTo>
                  <a:pt x="311665" y="202819"/>
                </a:lnTo>
                <a:lnTo>
                  <a:pt x="303500" y="202819"/>
                </a:lnTo>
                <a:cubicBezTo>
                  <a:pt x="297439" y="202782"/>
                  <a:pt x="291384" y="202429"/>
                  <a:pt x="285361" y="201761"/>
                </a:cubicBezTo>
                <a:lnTo>
                  <a:pt x="260261" y="200281"/>
                </a:lnTo>
                <a:cubicBezTo>
                  <a:pt x="252001" y="199681"/>
                  <a:pt x="240294" y="198519"/>
                  <a:pt x="235795" y="198166"/>
                </a:cubicBezTo>
                <a:cubicBezTo>
                  <a:pt x="231296" y="197813"/>
                  <a:pt x="235162" y="198696"/>
                  <a:pt x="233264" y="198166"/>
                </a:cubicBezTo>
                <a:cubicBezTo>
                  <a:pt x="231366" y="197636"/>
                  <a:pt x="226515" y="195805"/>
                  <a:pt x="224405" y="194994"/>
                </a:cubicBezTo>
                <a:cubicBezTo>
                  <a:pt x="222296" y="194183"/>
                  <a:pt x="220679" y="193936"/>
                  <a:pt x="220609" y="193302"/>
                </a:cubicBezTo>
                <a:cubicBezTo>
                  <a:pt x="220539" y="192667"/>
                  <a:pt x="224195" y="191891"/>
                  <a:pt x="223984" y="191187"/>
                </a:cubicBezTo>
                <a:cubicBezTo>
                  <a:pt x="223773" y="190482"/>
                  <a:pt x="224195" y="189811"/>
                  <a:pt x="219343" y="189072"/>
                </a:cubicBezTo>
                <a:cubicBezTo>
                  <a:pt x="214492" y="188332"/>
                  <a:pt x="198604" y="187133"/>
                  <a:pt x="194877" y="186745"/>
                </a:cubicBezTo>
                <a:cubicBezTo>
                  <a:pt x="191150" y="186357"/>
                  <a:pt x="192381" y="186745"/>
                  <a:pt x="196986" y="186745"/>
                </a:cubicBezTo>
                <a:lnTo>
                  <a:pt x="222507" y="186745"/>
                </a:lnTo>
                <a:cubicBezTo>
                  <a:pt x="228939" y="186745"/>
                  <a:pt x="233756" y="187027"/>
                  <a:pt x="235584" y="186745"/>
                </a:cubicBezTo>
                <a:cubicBezTo>
                  <a:pt x="237413" y="186464"/>
                  <a:pt x="229398" y="185546"/>
                  <a:pt x="233475" y="185053"/>
                </a:cubicBezTo>
                <a:cubicBezTo>
                  <a:pt x="237552" y="184561"/>
                  <a:pt x="255621" y="183996"/>
                  <a:pt x="260051" y="183785"/>
                </a:cubicBezTo>
                <a:cubicBezTo>
                  <a:pt x="259698" y="183538"/>
                  <a:pt x="263425" y="183327"/>
                  <a:pt x="257941" y="182304"/>
                </a:cubicBezTo>
                <a:cubicBezTo>
                  <a:pt x="252457" y="181282"/>
                  <a:pt x="235514" y="178815"/>
                  <a:pt x="227147" y="177651"/>
                </a:cubicBezTo>
                <a:cubicBezTo>
                  <a:pt x="218780" y="176487"/>
                  <a:pt x="213297" y="176241"/>
                  <a:pt x="207743" y="175325"/>
                </a:cubicBezTo>
                <a:cubicBezTo>
                  <a:pt x="202189" y="174409"/>
                  <a:pt x="198321" y="173210"/>
                  <a:pt x="193822" y="172152"/>
                </a:cubicBezTo>
                <a:cubicBezTo>
                  <a:pt x="189323" y="171095"/>
                  <a:pt x="179621" y="169510"/>
                  <a:pt x="180746" y="168980"/>
                </a:cubicBezTo>
                <a:lnTo>
                  <a:pt x="200572" y="168980"/>
                </a:lnTo>
                <a:cubicBezTo>
                  <a:pt x="204438" y="168980"/>
                  <a:pt x="201522" y="169368"/>
                  <a:pt x="203946" y="168980"/>
                </a:cubicBezTo>
                <a:cubicBezTo>
                  <a:pt x="206371" y="168592"/>
                  <a:pt x="213051" y="167042"/>
                  <a:pt x="215125" y="166654"/>
                </a:cubicBezTo>
                <a:cubicBezTo>
                  <a:pt x="217199" y="166266"/>
                  <a:pt x="217937" y="167888"/>
                  <a:pt x="216391" y="166654"/>
                </a:cubicBezTo>
                <a:cubicBezTo>
                  <a:pt x="214844" y="165420"/>
                  <a:pt x="209748" y="160873"/>
                  <a:pt x="205845" y="159251"/>
                </a:cubicBezTo>
                <a:cubicBezTo>
                  <a:pt x="201944" y="157629"/>
                  <a:pt x="199376" y="157841"/>
                  <a:pt x="192979" y="156925"/>
                </a:cubicBezTo>
                <a:cubicBezTo>
                  <a:pt x="186581" y="156009"/>
                  <a:pt x="172696" y="154280"/>
                  <a:pt x="167458" y="153753"/>
                </a:cubicBezTo>
                <a:cubicBezTo>
                  <a:pt x="162220" y="153225"/>
                  <a:pt x="163977" y="154317"/>
                  <a:pt x="161552" y="153753"/>
                </a:cubicBezTo>
                <a:cubicBezTo>
                  <a:pt x="158304" y="154026"/>
                  <a:pt x="155110" y="152777"/>
                  <a:pt x="152904" y="150369"/>
                </a:cubicBezTo>
                <a:cubicBezTo>
                  <a:pt x="150408" y="149488"/>
                  <a:pt x="148405" y="149593"/>
                  <a:pt x="146577" y="148465"/>
                </a:cubicBezTo>
                <a:cubicBezTo>
                  <a:pt x="144748" y="147338"/>
                  <a:pt x="142991" y="144693"/>
                  <a:pt x="141937" y="143601"/>
                </a:cubicBezTo>
                <a:cubicBezTo>
                  <a:pt x="140882" y="142509"/>
                  <a:pt x="134589" y="142190"/>
                  <a:pt x="140249" y="141909"/>
                </a:cubicBezTo>
                <a:cubicBezTo>
                  <a:pt x="145909" y="141628"/>
                  <a:pt x="169180" y="142225"/>
                  <a:pt x="175894" y="141909"/>
                </a:cubicBezTo>
                <a:cubicBezTo>
                  <a:pt x="182609" y="141593"/>
                  <a:pt x="179304" y="140324"/>
                  <a:pt x="180535" y="140006"/>
                </a:cubicBezTo>
                <a:cubicBezTo>
                  <a:pt x="181765" y="139689"/>
                  <a:pt x="181554" y="140006"/>
                  <a:pt x="183277" y="140006"/>
                </a:cubicBezTo>
                <a:lnTo>
                  <a:pt x="190870" y="140006"/>
                </a:lnTo>
                <a:cubicBezTo>
                  <a:pt x="193090" y="140520"/>
                  <a:pt x="195398" y="140520"/>
                  <a:pt x="197619" y="140006"/>
                </a:cubicBezTo>
                <a:cubicBezTo>
                  <a:pt x="196128" y="139131"/>
                  <a:pt x="194478" y="138555"/>
                  <a:pt x="192768" y="138314"/>
                </a:cubicBezTo>
                <a:cubicBezTo>
                  <a:pt x="202241" y="137466"/>
                  <a:pt x="211769" y="137466"/>
                  <a:pt x="221242" y="138314"/>
                </a:cubicBezTo>
                <a:cubicBezTo>
                  <a:pt x="225601" y="137997"/>
                  <a:pt x="220750" y="136727"/>
                  <a:pt x="218922" y="136410"/>
                </a:cubicBezTo>
                <a:cubicBezTo>
                  <a:pt x="217093" y="136094"/>
                  <a:pt x="212524" y="136903"/>
                  <a:pt x="210274" y="136410"/>
                </a:cubicBezTo>
                <a:cubicBezTo>
                  <a:pt x="208024" y="135917"/>
                  <a:pt x="206477" y="133942"/>
                  <a:pt x="205423" y="133449"/>
                </a:cubicBezTo>
                <a:cubicBezTo>
                  <a:pt x="204368" y="132956"/>
                  <a:pt x="205317" y="133449"/>
                  <a:pt x="203946" y="133449"/>
                </a:cubicBezTo>
                <a:cubicBezTo>
                  <a:pt x="202576" y="133449"/>
                  <a:pt x="202013" y="133872"/>
                  <a:pt x="197197" y="133449"/>
                </a:cubicBezTo>
                <a:cubicBezTo>
                  <a:pt x="192381" y="133026"/>
                  <a:pt x="180887" y="131581"/>
                  <a:pt x="175051" y="130911"/>
                </a:cubicBezTo>
                <a:lnTo>
                  <a:pt x="162185" y="129431"/>
                </a:lnTo>
                <a:cubicBezTo>
                  <a:pt x="161031" y="129691"/>
                  <a:pt x="159840" y="129180"/>
                  <a:pt x="159232" y="128162"/>
                </a:cubicBezTo>
                <a:cubicBezTo>
                  <a:pt x="162465" y="127951"/>
                  <a:pt x="180043" y="128620"/>
                  <a:pt x="181589" y="128162"/>
                </a:cubicBezTo>
                <a:cubicBezTo>
                  <a:pt x="183135" y="127704"/>
                  <a:pt x="165666" y="125871"/>
                  <a:pt x="168512" y="125413"/>
                </a:cubicBezTo>
                <a:cubicBezTo>
                  <a:pt x="171361" y="124955"/>
                  <a:pt x="193366" y="125941"/>
                  <a:pt x="198674" y="125413"/>
                </a:cubicBezTo>
                <a:cubicBezTo>
                  <a:pt x="203981" y="124885"/>
                  <a:pt x="191537" y="122768"/>
                  <a:pt x="200361" y="122240"/>
                </a:cubicBezTo>
                <a:cubicBezTo>
                  <a:pt x="209185" y="121712"/>
                  <a:pt x="244512" y="122522"/>
                  <a:pt x="251614" y="122240"/>
                </a:cubicBezTo>
                <a:cubicBezTo>
                  <a:pt x="258715" y="121959"/>
                  <a:pt x="246024" y="121041"/>
                  <a:pt x="242966" y="120548"/>
                </a:cubicBezTo>
                <a:cubicBezTo>
                  <a:pt x="239909" y="120055"/>
                  <a:pt x="236463" y="119491"/>
                  <a:pt x="233264" y="119279"/>
                </a:cubicBezTo>
                <a:cubicBezTo>
                  <a:pt x="230065" y="119068"/>
                  <a:pt x="226902" y="119279"/>
                  <a:pt x="223773" y="119279"/>
                </a:cubicBezTo>
                <a:cubicBezTo>
                  <a:pt x="220712" y="119912"/>
                  <a:pt x="217553" y="119912"/>
                  <a:pt x="214492" y="119279"/>
                </a:cubicBezTo>
                <a:cubicBezTo>
                  <a:pt x="211432" y="118642"/>
                  <a:pt x="208273" y="118642"/>
                  <a:pt x="205212" y="119279"/>
                </a:cubicBezTo>
                <a:lnTo>
                  <a:pt x="195299" y="119279"/>
                </a:lnTo>
                <a:lnTo>
                  <a:pt x="186018" y="119279"/>
                </a:lnTo>
                <a:lnTo>
                  <a:pt x="176527" y="119279"/>
                </a:lnTo>
                <a:lnTo>
                  <a:pt x="167247" y="119279"/>
                </a:lnTo>
                <a:lnTo>
                  <a:pt x="157545" y="119279"/>
                </a:lnTo>
                <a:cubicBezTo>
                  <a:pt x="154346" y="119279"/>
                  <a:pt x="148862" y="121041"/>
                  <a:pt x="148053" y="119279"/>
                </a:cubicBezTo>
                <a:cubicBezTo>
                  <a:pt x="147245" y="117517"/>
                  <a:pt x="147877" y="110467"/>
                  <a:pt x="152694" y="108705"/>
                </a:cubicBezTo>
                <a:cubicBezTo>
                  <a:pt x="157510" y="106943"/>
                  <a:pt x="171430" y="108705"/>
                  <a:pt x="176949" y="108705"/>
                </a:cubicBezTo>
                <a:lnTo>
                  <a:pt x="185808" y="108705"/>
                </a:lnTo>
                <a:cubicBezTo>
                  <a:pt x="189843" y="109542"/>
                  <a:pt x="194005" y="109542"/>
                  <a:pt x="198041" y="108705"/>
                </a:cubicBezTo>
                <a:cubicBezTo>
                  <a:pt x="202477" y="107592"/>
                  <a:pt x="206989" y="106815"/>
                  <a:pt x="211539" y="106378"/>
                </a:cubicBezTo>
                <a:cubicBezTo>
                  <a:pt x="214177" y="105990"/>
                  <a:pt x="213473" y="106378"/>
                  <a:pt x="213860" y="106378"/>
                </a:cubicBezTo>
                <a:cubicBezTo>
                  <a:pt x="205244" y="104082"/>
                  <a:pt x="196403" y="102733"/>
                  <a:pt x="187495" y="102360"/>
                </a:cubicBezTo>
                <a:lnTo>
                  <a:pt x="142780" y="98765"/>
                </a:lnTo>
                <a:cubicBezTo>
                  <a:pt x="138497" y="99173"/>
                  <a:pt x="134186" y="98367"/>
                  <a:pt x="130336" y="96438"/>
                </a:cubicBezTo>
                <a:lnTo>
                  <a:pt x="129282" y="96438"/>
                </a:lnTo>
                <a:cubicBezTo>
                  <a:pt x="127314" y="96192"/>
                  <a:pt x="119579" y="95734"/>
                  <a:pt x="118525" y="94958"/>
                </a:cubicBezTo>
                <a:cubicBezTo>
                  <a:pt x="117470" y="94182"/>
                  <a:pt x="119966" y="92701"/>
                  <a:pt x="122954" y="91785"/>
                </a:cubicBezTo>
                <a:cubicBezTo>
                  <a:pt x="127549" y="91752"/>
                  <a:pt x="132110" y="90966"/>
                  <a:pt x="136453" y="89459"/>
                </a:cubicBezTo>
                <a:cubicBezTo>
                  <a:pt x="138974" y="89142"/>
                  <a:pt x="141525" y="89142"/>
                  <a:pt x="144046" y="89459"/>
                </a:cubicBezTo>
                <a:cubicBezTo>
                  <a:pt x="145944" y="89177"/>
                  <a:pt x="148756" y="88260"/>
                  <a:pt x="147842" y="87767"/>
                </a:cubicBezTo>
                <a:cubicBezTo>
                  <a:pt x="146929" y="87274"/>
                  <a:pt x="138527" y="86991"/>
                  <a:pt x="138562" y="86498"/>
                </a:cubicBezTo>
                <a:cubicBezTo>
                  <a:pt x="138597" y="86005"/>
                  <a:pt x="150691" y="85336"/>
                  <a:pt x="148053" y="84806"/>
                </a:cubicBezTo>
                <a:cubicBezTo>
                  <a:pt x="145416" y="84276"/>
                  <a:pt x="131250" y="83960"/>
                  <a:pt x="122743" y="83326"/>
                </a:cubicBezTo>
                <a:cubicBezTo>
                  <a:pt x="114237" y="82691"/>
                  <a:pt x="99051" y="81387"/>
                  <a:pt x="97011" y="80999"/>
                </a:cubicBezTo>
                <a:cubicBezTo>
                  <a:pt x="94972" y="80611"/>
                  <a:pt x="105940" y="81316"/>
                  <a:pt x="110510" y="80999"/>
                </a:cubicBezTo>
                <a:cubicBezTo>
                  <a:pt x="115080" y="80683"/>
                  <a:pt x="119686" y="79412"/>
                  <a:pt x="124431" y="79096"/>
                </a:cubicBezTo>
                <a:cubicBezTo>
                  <a:pt x="129260" y="78450"/>
                  <a:pt x="134154" y="78450"/>
                  <a:pt x="138984" y="79096"/>
                </a:cubicBezTo>
                <a:cubicBezTo>
                  <a:pt x="138253" y="78063"/>
                  <a:pt x="137082" y="77437"/>
                  <a:pt x="135820" y="77404"/>
                </a:cubicBezTo>
                <a:lnTo>
                  <a:pt x="116838" y="77404"/>
                </a:lnTo>
                <a:cubicBezTo>
                  <a:pt x="113533" y="77682"/>
                  <a:pt x="110208" y="77176"/>
                  <a:pt x="107135" y="75923"/>
                </a:cubicBezTo>
                <a:cubicBezTo>
                  <a:pt x="104098" y="75156"/>
                  <a:pt x="100986" y="74731"/>
                  <a:pt x="97855" y="74654"/>
                </a:cubicBezTo>
                <a:lnTo>
                  <a:pt x="82669" y="73385"/>
                </a:lnTo>
                <a:cubicBezTo>
                  <a:pt x="86356" y="71965"/>
                  <a:pt x="90169" y="70903"/>
                  <a:pt x="94058" y="70213"/>
                </a:cubicBezTo>
                <a:cubicBezTo>
                  <a:pt x="91632" y="67828"/>
                  <a:pt x="88387" y="66466"/>
                  <a:pt x="84989" y="66406"/>
                </a:cubicBezTo>
                <a:cubicBezTo>
                  <a:pt x="81360" y="65775"/>
                  <a:pt x="77650" y="65775"/>
                  <a:pt x="74021" y="66406"/>
                </a:cubicBezTo>
                <a:cubicBezTo>
                  <a:pt x="73337" y="66633"/>
                  <a:pt x="72596" y="66633"/>
                  <a:pt x="71912" y="66406"/>
                </a:cubicBezTo>
                <a:cubicBezTo>
                  <a:pt x="68936" y="64811"/>
                  <a:pt x="65458" y="64433"/>
                  <a:pt x="62210" y="65349"/>
                </a:cubicBezTo>
                <a:cubicBezTo>
                  <a:pt x="58839" y="65560"/>
                  <a:pt x="55457" y="65560"/>
                  <a:pt x="52086" y="65349"/>
                </a:cubicBezTo>
                <a:cubicBezTo>
                  <a:pt x="48324" y="65349"/>
                  <a:pt x="45934" y="65172"/>
                  <a:pt x="39642" y="65349"/>
                </a:cubicBezTo>
                <a:cubicBezTo>
                  <a:pt x="33349" y="65525"/>
                  <a:pt x="19007" y="66230"/>
                  <a:pt x="14332" y="66406"/>
                </a:cubicBezTo>
                <a:cubicBezTo>
                  <a:pt x="9657" y="66583"/>
                  <a:pt x="12996" y="66864"/>
                  <a:pt x="11590" y="66406"/>
                </a:cubicBezTo>
                <a:cubicBezTo>
                  <a:pt x="10183" y="65948"/>
                  <a:pt x="7230" y="64326"/>
                  <a:pt x="5895" y="63657"/>
                </a:cubicBezTo>
                <a:cubicBezTo>
                  <a:pt x="4560" y="62987"/>
                  <a:pt x="2379" y="62599"/>
                  <a:pt x="3575" y="62388"/>
                </a:cubicBezTo>
                <a:cubicBezTo>
                  <a:pt x="6732" y="62674"/>
                  <a:pt x="9909" y="62674"/>
                  <a:pt x="13066" y="62388"/>
                </a:cubicBezTo>
                <a:cubicBezTo>
                  <a:pt x="12575" y="61895"/>
                  <a:pt x="2240" y="59920"/>
                  <a:pt x="622" y="59427"/>
                </a:cubicBezTo>
                <a:cubicBezTo>
                  <a:pt x="-996" y="58934"/>
                  <a:pt x="763" y="59427"/>
                  <a:pt x="3364" y="59427"/>
                </a:cubicBezTo>
                <a:lnTo>
                  <a:pt x="16230" y="59427"/>
                </a:lnTo>
                <a:cubicBezTo>
                  <a:pt x="22202" y="59745"/>
                  <a:pt x="28186" y="59745"/>
                  <a:pt x="34158" y="59427"/>
                </a:cubicBezTo>
                <a:cubicBezTo>
                  <a:pt x="38446" y="59111"/>
                  <a:pt x="37146" y="57840"/>
                  <a:pt x="41962" y="57523"/>
                </a:cubicBezTo>
                <a:cubicBezTo>
                  <a:pt x="46778" y="57207"/>
                  <a:pt x="55074" y="57523"/>
                  <a:pt x="63054" y="57523"/>
                </a:cubicBezTo>
                <a:cubicBezTo>
                  <a:pt x="71975" y="58051"/>
                  <a:pt x="80918" y="58051"/>
                  <a:pt x="89840" y="57523"/>
                </a:cubicBezTo>
                <a:lnTo>
                  <a:pt x="93004" y="57523"/>
                </a:lnTo>
                <a:lnTo>
                  <a:pt x="135187" y="60696"/>
                </a:lnTo>
                <a:lnTo>
                  <a:pt x="167247" y="62811"/>
                </a:lnTo>
                <a:lnTo>
                  <a:pt x="203314" y="65349"/>
                </a:lnTo>
                <a:cubicBezTo>
                  <a:pt x="212840" y="65948"/>
                  <a:pt x="220152" y="66230"/>
                  <a:pt x="224405" y="66406"/>
                </a:cubicBezTo>
                <a:cubicBezTo>
                  <a:pt x="228659" y="66583"/>
                  <a:pt x="226550" y="66406"/>
                  <a:pt x="228835" y="66406"/>
                </a:cubicBezTo>
                <a:cubicBezTo>
                  <a:pt x="231872" y="67244"/>
                  <a:pt x="235078" y="67244"/>
                  <a:pt x="238115" y="66406"/>
                </a:cubicBezTo>
                <a:cubicBezTo>
                  <a:pt x="238185" y="65807"/>
                  <a:pt x="234425" y="63798"/>
                  <a:pt x="229257" y="62811"/>
                </a:cubicBezTo>
                <a:cubicBezTo>
                  <a:pt x="224090" y="61823"/>
                  <a:pt x="216602" y="61472"/>
                  <a:pt x="207110" y="60484"/>
                </a:cubicBezTo>
                <a:lnTo>
                  <a:pt x="172309" y="56889"/>
                </a:lnTo>
                <a:lnTo>
                  <a:pt x="177160" y="56889"/>
                </a:lnTo>
                <a:cubicBezTo>
                  <a:pt x="185773" y="57135"/>
                  <a:pt x="202540" y="57805"/>
                  <a:pt x="215125" y="58369"/>
                </a:cubicBezTo>
                <a:lnTo>
                  <a:pt x="252668" y="60273"/>
                </a:lnTo>
                <a:cubicBezTo>
                  <a:pt x="261914" y="60589"/>
                  <a:pt x="265043" y="60273"/>
                  <a:pt x="270596" y="60273"/>
                </a:cubicBezTo>
                <a:cubicBezTo>
                  <a:pt x="276150" y="60273"/>
                  <a:pt x="283427" y="60907"/>
                  <a:pt x="285993" y="60273"/>
                </a:cubicBezTo>
                <a:cubicBezTo>
                  <a:pt x="288559" y="59638"/>
                  <a:pt x="285395" y="57277"/>
                  <a:pt x="285993" y="56466"/>
                </a:cubicBezTo>
                <a:cubicBezTo>
                  <a:pt x="286591" y="55655"/>
                  <a:pt x="281951" y="55338"/>
                  <a:pt x="289579" y="55408"/>
                </a:cubicBezTo>
                <a:cubicBezTo>
                  <a:pt x="297207" y="55478"/>
                  <a:pt x="320795" y="56642"/>
                  <a:pt x="331762" y="56889"/>
                </a:cubicBezTo>
                <a:cubicBezTo>
                  <a:pt x="342730" y="57135"/>
                  <a:pt x="347301" y="56536"/>
                  <a:pt x="355385" y="56889"/>
                </a:cubicBezTo>
                <a:lnTo>
                  <a:pt x="367164" y="57890"/>
                </a:lnTo>
                <a:lnTo>
                  <a:pt x="367876" y="58842"/>
                </a:lnTo>
                <a:lnTo>
                  <a:pt x="368148" y="58842"/>
                </a:lnTo>
                <a:lnTo>
                  <a:pt x="368186" y="58842"/>
                </a:lnTo>
                <a:lnTo>
                  <a:pt x="367408" y="57910"/>
                </a:lnTo>
                <a:lnTo>
                  <a:pt x="380273" y="59004"/>
                </a:lnTo>
                <a:lnTo>
                  <a:pt x="396725" y="60061"/>
                </a:lnTo>
                <a:cubicBezTo>
                  <a:pt x="402596" y="60484"/>
                  <a:pt x="406919" y="61049"/>
                  <a:pt x="415497" y="61542"/>
                </a:cubicBezTo>
                <a:cubicBezTo>
                  <a:pt x="424075" y="62035"/>
                  <a:pt x="442564" y="62776"/>
                  <a:pt x="448189" y="63022"/>
                </a:cubicBezTo>
                <a:cubicBezTo>
                  <a:pt x="453814" y="63269"/>
                  <a:pt x="451564" y="63234"/>
                  <a:pt x="449244" y="63022"/>
                </a:cubicBezTo>
                <a:lnTo>
                  <a:pt x="434268" y="61753"/>
                </a:lnTo>
                <a:lnTo>
                  <a:pt x="458802" y="62968"/>
                </a:lnTo>
                <a:lnTo>
                  <a:pt x="464851" y="63445"/>
                </a:lnTo>
                <a:lnTo>
                  <a:pt x="468437" y="63445"/>
                </a:lnTo>
                <a:lnTo>
                  <a:pt x="502606" y="65137"/>
                </a:lnTo>
                <a:cubicBezTo>
                  <a:pt x="513186" y="65454"/>
                  <a:pt x="499512" y="63903"/>
                  <a:pt x="497755" y="63657"/>
                </a:cubicBezTo>
                <a:lnTo>
                  <a:pt x="499231" y="63657"/>
                </a:lnTo>
                <a:cubicBezTo>
                  <a:pt x="507844" y="64221"/>
                  <a:pt x="526298" y="66265"/>
                  <a:pt x="533189" y="67041"/>
                </a:cubicBezTo>
                <a:cubicBezTo>
                  <a:pt x="540079" y="67817"/>
                  <a:pt x="537688" y="68098"/>
                  <a:pt x="540571" y="68310"/>
                </a:cubicBezTo>
                <a:cubicBezTo>
                  <a:pt x="543454" y="68521"/>
                  <a:pt x="548410" y="68521"/>
                  <a:pt x="550484" y="68310"/>
                </a:cubicBezTo>
                <a:cubicBezTo>
                  <a:pt x="552558" y="68098"/>
                  <a:pt x="552910" y="67252"/>
                  <a:pt x="553015" y="67041"/>
                </a:cubicBezTo>
                <a:cubicBezTo>
                  <a:pt x="553120" y="66829"/>
                  <a:pt x="554948" y="67464"/>
                  <a:pt x="551117" y="67041"/>
                </a:cubicBezTo>
                <a:cubicBezTo>
                  <a:pt x="547285" y="66618"/>
                  <a:pt x="534806" y="65279"/>
                  <a:pt x="530025" y="64503"/>
                </a:cubicBezTo>
                <a:cubicBezTo>
                  <a:pt x="525244" y="63727"/>
                  <a:pt x="524506" y="62741"/>
                  <a:pt x="522432" y="62388"/>
                </a:cubicBezTo>
                <a:lnTo>
                  <a:pt x="521769" y="62388"/>
                </a:lnTo>
                <a:lnTo>
                  <a:pt x="523528" y="58857"/>
                </a:lnTo>
                <a:cubicBezTo>
                  <a:pt x="524461" y="55385"/>
                  <a:pt x="525230" y="51509"/>
                  <a:pt x="525807" y="49895"/>
                </a:cubicBezTo>
                <a:lnTo>
                  <a:pt x="520270" y="49895"/>
                </a:lnTo>
                <a:cubicBezTo>
                  <a:pt x="517503" y="49895"/>
                  <a:pt x="511044" y="47312"/>
                  <a:pt x="511044" y="49895"/>
                </a:cubicBezTo>
                <a:cubicBezTo>
                  <a:pt x="511044" y="51186"/>
                  <a:pt x="512735" y="55062"/>
                  <a:pt x="514734" y="58614"/>
                </a:cubicBezTo>
                <a:lnTo>
                  <a:pt x="517814" y="62388"/>
                </a:lnTo>
                <a:lnTo>
                  <a:pt x="517581" y="62388"/>
                </a:lnTo>
                <a:lnTo>
                  <a:pt x="484045" y="60273"/>
                </a:lnTo>
                <a:cubicBezTo>
                  <a:pt x="476874" y="59920"/>
                  <a:pt x="477154" y="60273"/>
                  <a:pt x="474554" y="60273"/>
                </a:cubicBezTo>
                <a:lnTo>
                  <a:pt x="468437" y="60273"/>
                </a:lnTo>
                <a:cubicBezTo>
                  <a:pt x="463199" y="60273"/>
                  <a:pt x="441896" y="59745"/>
                  <a:pt x="443127" y="60273"/>
                </a:cubicBezTo>
                <a:cubicBezTo>
                  <a:pt x="444358" y="60802"/>
                  <a:pt x="470370" y="62917"/>
                  <a:pt x="475819" y="63445"/>
                </a:cubicBezTo>
                <a:lnTo>
                  <a:pt x="468437" y="63445"/>
                </a:lnTo>
                <a:lnTo>
                  <a:pt x="458802" y="62968"/>
                </a:lnTo>
                <a:lnTo>
                  <a:pt x="427308" y="60484"/>
                </a:lnTo>
                <a:cubicBezTo>
                  <a:pt x="423443" y="60271"/>
                  <a:pt x="419572" y="60271"/>
                  <a:pt x="415708" y="60484"/>
                </a:cubicBezTo>
                <a:cubicBezTo>
                  <a:pt x="408174" y="61297"/>
                  <a:pt x="400556" y="60504"/>
                  <a:pt x="393350" y="58158"/>
                </a:cubicBezTo>
                <a:lnTo>
                  <a:pt x="391663" y="58158"/>
                </a:lnTo>
                <a:lnTo>
                  <a:pt x="375211" y="56889"/>
                </a:lnTo>
                <a:lnTo>
                  <a:pt x="365302" y="55392"/>
                </a:lnTo>
                <a:lnTo>
                  <a:pt x="365253" y="55333"/>
                </a:lnTo>
                <a:cubicBezTo>
                  <a:pt x="364169" y="54008"/>
                  <a:pt x="362541" y="52526"/>
                  <a:pt x="361369" y="50889"/>
                </a:cubicBezTo>
                <a:cubicBezTo>
                  <a:pt x="360196" y="49252"/>
                  <a:pt x="359183" y="46795"/>
                  <a:pt x="358222" y="45510"/>
                </a:cubicBezTo>
                <a:cubicBezTo>
                  <a:pt x="357260" y="44224"/>
                  <a:pt x="356186" y="43560"/>
                  <a:pt x="355599" y="43170"/>
                </a:cubicBezTo>
                <a:cubicBezTo>
                  <a:pt x="355013" y="42780"/>
                  <a:pt x="355178" y="43170"/>
                  <a:pt x="354706" y="43170"/>
                </a:cubicBezTo>
                <a:lnTo>
                  <a:pt x="352765" y="43170"/>
                </a:lnTo>
                <a:cubicBezTo>
                  <a:pt x="352696" y="42789"/>
                  <a:pt x="352618" y="42789"/>
                  <a:pt x="352550" y="43170"/>
                </a:cubicBezTo>
                <a:lnTo>
                  <a:pt x="352434" y="43170"/>
                </a:lnTo>
                <a:lnTo>
                  <a:pt x="352512" y="43873"/>
                </a:lnTo>
                <a:cubicBezTo>
                  <a:pt x="353024" y="44184"/>
                  <a:pt x="354473" y="44925"/>
                  <a:pt x="355581" y="45743"/>
                </a:cubicBezTo>
                <a:cubicBezTo>
                  <a:pt x="356689" y="46561"/>
                  <a:pt x="358190" y="47888"/>
                  <a:pt x="359155" y="48784"/>
                </a:cubicBezTo>
                <a:cubicBezTo>
                  <a:pt x="360120" y="49681"/>
                  <a:pt x="360353" y="50031"/>
                  <a:pt x="361369" y="51124"/>
                </a:cubicBezTo>
                <a:lnTo>
                  <a:pt x="365253" y="55333"/>
                </a:lnTo>
                <a:lnTo>
                  <a:pt x="365296" y="55391"/>
                </a:lnTo>
                <a:lnTo>
                  <a:pt x="359814" y="54562"/>
                </a:lnTo>
                <a:cubicBezTo>
                  <a:pt x="355737" y="54174"/>
                  <a:pt x="357881" y="55585"/>
                  <a:pt x="350745" y="54562"/>
                </a:cubicBezTo>
                <a:lnTo>
                  <a:pt x="316998" y="48429"/>
                </a:lnTo>
                <a:cubicBezTo>
                  <a:pt x="303956" y="46879"/>
                  <a:pt x="283041" y="46103"/>
                  <a:pt x="272495" y="45257"/>
                </a:cubicBezTo>
                <a:cubicBezTo>
                  <a:pt x="261949" y="44411"/>
                  <a:pt x="261562" y="44023"/>
                  <a:pt x="253723" y="43353"/>
                </a:cubicBezTo>
                <a:lnTo>
                  <a:pt x="225460" y="41238"/>
                </a:lnTo>
                <a:cubicBezTo>
                  <a:pt x="227780" y="40885"/>
                  <a:pt x="258011" y="41238"/>
                  <a:pt x="267644" y="41238"/>
                </a:cubicBezTo>
                <a:lnTo>
                  <a:pt x="283251" y="41238"/>
                </a:lnTo>
                <a:cubicBezTo>
                  <a:pt x="291120" y="40815"/>
                  <a:pt x="299005" y="40815"/>
                  <a:pt x="306874" y="41238"/>
                </a:cubicBezTo>
                <a:cubicBezTo>
                  <a:pt x="314308" y="41978"/>
                  <a:pt x="321798" y="41978"/>
                  <a:pt x="329231" y="41238"/>
                </a:cubicBezTo>
                <a:cubicBezTo>
                  <a:pt x="331224" y="40619"/>
                  <a:pt x="333355" y="40619"/>
                  <a:pt x="335348" y="41238"/>
                </a:cubicBezTo>
                <a:cubicBezTo>
                  <a:pt x="336648" y="41238"/>
                  <a:pt x="336803" y="41412"/>
                  <a:pt x="337035" y="41238"/>
                </a:cubicBezTo>
                <a:cubicBezTo>
                  <a:pt x="337270" y="41065"/>
                  <a:pt x="336959" y="40447"/>
                  <a:pt x="336748" y="40201"/>
                </a:cubicBezTo>
                <a:cubicBezTo>
                  <a:pt x="336504" y="39914"/>
                  <a:pt x="336145" y="39753"/>
                  <a:pt x="335770" y="39758"/>
                </a:cubicBezTo>
                <a:lnTo>
                  <a:pt x="332184" y="39758"/>
                </a:lnTo>
                <a:lnTo>
                  <a:pt x="300125" y="38489"/>
                </a:lnTo>
                <a:cubicBezTo>
                  <a:pt x="290951" y="37924"/>
                  <a:pt x="285817" y="37078"/>
                  <a:pt x="277135" y="36374"/>
                </a:cubicBezTo>
                <a:cubicBezTo>
                  <a:pt x="267489" y="35038"/>
                  <a:pt x="257765" y="34332"/>
                  <a:pt x="248028" y="34259"/>
                </a:cubicBezTo>
                <a:cubicBezTo>
                  <a:pt x="246072" y="34599"/>
                  <a:pt x="244066" y="34058"/>
                  <a:pt x="242544" y="32779"/>
                </a:cubicBezTo>
                <a:cubicBezTo>
                  <a:pt x="248656" y="32447"/>
                  <a:pt x="254783" y="32447"/>
                  <a:pt x="260894" y="32779"/>
                </a:cubicBezTo>
                <a:cubicBezTo>
                  <a:pt x="266652" y="33202"/>
                  <a:pt x="272432" y="33202"/>
                  <a:pt x="278189" y="32779"/>
                </a:cubicBezTo>
                <a:cubicBezTo>
                  <a:pt x="279103" y="32462"/>
                  <a:pt x="268100" y="31192"/>
                  <a:pt x="266378" y="30875"/>
                </a:cubicBezTo>
                <a:cubicBezTo>
                  <a:pt x="264656" y="30559"/>
                  <a:pt x="262090" y="30875"/>
                  <a:pt x="267854" y="30875"/>
                </a:cubicBezTo>
                <a:lnTo>
                  <a:pt x="300969" y="30875"/>
                </a:lnTo>
                <a:cubicBezTo>
                  <a:pt x="309546" y="30875"/>
                  <a:pt x="315030" y="31122"/>
                  <a:pt x="319318" y="30875"/>
                </a:cubicBezTo>
                <a:cubicBezTo>
                  <a:pt x="323606" y="30629"/>
                  <a:pt x="324311" y="29641"/>
                  <a:pt x="326700" y="29395"/>
                </a:cubicBezTo>
                <a:cubicBezTo>
                  <a:pt x="328977" y="28764"/>
                  <a:pt x="331384" y="28764"/>
                  <a:pt x="333661" y="29395"/>
                </a:cubicBezTo>
                <a:cubicBezTo>
                  <a:pt x="337326" y="30344"/>
                  <a:pt x="341172" y="30344"/>
                  <a:pt x="344839" y="29395"/>
                </a:cubicBezTo>
                <a:cubicBezTo>
                  <a:pt x="349958" y="28864"/>
                  <a:pt x="355118" y="28864"/>
                  <a:pt x="360236" y="29395"/>
                </a:cubicBezTo>
                <a:cubicBezTo>
                  <a:pt x="363435" y="29711"/>
                  <a:pt x="362698" y="30982"/>
                  <a:pt x="364033" y="31298"/>
                </a:cubicBezTo>
                <a:cubicBezTo>
                  <a:pt x="365368" y="31615"/>
                  <a:pt x="366388" y="30982"/>
                  <a:pt x="368251" y="31298"/>
                </a:cubicBezTo>
                <a:lnTo>
                  <a:pt x="371351" y="32146"/>
                </a:lnTo>
                <a:lnTo>
                  <a:pt x="355387" y="32146"/>
                </a:lnTo>
                <a:cubicBezTo>
                  <a:pt x="358085" y="36821"/>
                  <a:pt x="360886" y="39159"/>
                  <a:pt x="363687" y="39159"/>
                </a:cubicBezTo>
                <a:lnTo>
                  <a:pt x="371832" y="32277"/>
                </a:lnTo>
                <a:lnTo>
                  <a:pt x="375211" y="33202"/>
                </a:lnTo>
                <a:cubicBezTo>
                  <a:pt x="376582" y="33615"/>
                  <a:pt x="376055" y="33775"/>
                  <a:pt x="376477" y="33775"/>
                </a:cubicBezTo>
                <a:cubicBezTo>
                  <a:pt x="376962" y="33775"/>
                  <a:pt x="377422" y="33566"/>
                  <a:pt x="377742" y="33202"/>
                </a:cubicBezTo>
                <a:cubicBezTo>
                  <a:pt x="379219" y="32930"/>
                  <a:pt x="375914" y="31510"/>
                  <a:pt x="385336" y="32144"/>
                </a:cubicBezTo>
                <a:cubicBezTo>
                  <a:pt x="394757" y="32779"/>
                  <a:pt x="425551" y="36198"/>
                  <a:pt x="434268" y="37009"/>
                </a:cubicBezTo>
                <a:cubicBezTo>
                  <a:pt x="442986" y="37820"/>
                  <a:pt x="433249" y="36551"/>
                  <a:pt x="437643" y="37009"/>
                </a:cubicBezTo>
                <a:cubicBezTo>
                  <a:pt x="445087" y="39272"/>
                  <a:pt x="452867" y="40203"/>
                  <a:pt x="460633" y="39758"/>
                </a:cubicBezTo>
                <a:cubicBezTo>
                  <a:pt x="464675" y="39828"/>
                  <a:pt x="461688" y="37820"/>
                  <a:pt x="461899" y="37431"/>
                </a:cubicBezTo>
                <a:lnTo>
                  <a:pt x="439330" y="34048"/>
                </a:lnTo>
                <a:lnTo>
                  <a:pt x="434268" y="34048"/>
                </a:lnTo>
                <a:lnTo>
                  <a:pt x="421655" y="32915"/>
                </a:lnTo>
                <a:lnTo>
                  <a:pt x="421600" y="34834"/>
                </a:lnTo>
                <a:cubicBezTo>
                  <a:pt x="421550" y="35345"/>
                  <a:pt x="421591" y="35054"/>
                  <a:pt x="421387" y="34834"/>
                </a:cubicBezTo>
                <a:cubicBezTo>
                  <a:pt x="421062" y="33532"/>
                  <a:pt x="420718" y="33084"/>
                  <a:pt x="420377" y="33518"/>
                </a:cubicBezTo>
                <a:cubicBezTo>
                  <a:pt x="419198" y="34301"/>
                  <a:pt x="418016" y="34301"/>
                  <a:pt x="416835" y="33518"/>
                </a:cubicBezTo>
                <a:lnTo>
                  <a:pt x="415981" y="32405"/>
                </a:lnTo>
                <a:lnTo>
                  <a:pt x="406005" y="31510"/>
                </a:lnTo>
                <a:cubicBezTo>
                  <a:pt x="398623" y="30840"/>
                  <a:pt x="394229" y="30557"/>
                  <a:pt x="389976" y="30029"/>
                </a:cubicBezTo>
                <a:cubicBezTo>
                  <a:pt x="385722" y="29501"/>
                  <a:pt x="385055" y="29183"/>
                  <a:pt x="380484" y="28337"/>
                </a:cubicBezTo>
                <a:cubicBezTo>
                  <a:pt x="375914" y="27491"/>
                  <a:pt x="368216" y="25658"/>
                  <a:pt x="362556" y="24953"/>
                </a:cubicBezTo>
                <a:cubicBezTo>
                  <a:pt x="357269" y="24004"/>
                  <a:pt x="351884" y="23719"/>
                  <a:pt x="346527" y="24107"/>
                </a:cubicBezTo>
                <a:lnTo>
                  <a:pt x="300969" y="20935"/>
                </a:lnTo>
                <a:cubicBezTo>
                  <a:pt x="307233" y="19664"/>
                  <a:pt x="313687" y="19664"/>
                  <a:pt x="319951" y="20935"/>
                </a:cubicBezTo>
                <a:cubicBezTo>
                  <a:pt x="321897" y="21351"/>
                  <a:pt x="323910" y="21351"/>
                  <a:pt x="325857" y="20935"/>
                </a:cubicBezTo>
                <a:cubicBezTo>
                  <a:pt x="328419" y="20299"/>
                  <a:pt x="331098" y="20299"/>
                  <a:pt x="333661" y="20935"/>
                </a:cubicBezTo>
                <a:cubicBezTo>
                  <a:pt x="338909" y="21603"/>
                  <a:pt x="344190" y="21956"/>
                  <a:pt x="349480" y="21993"/>
                </a:cubicBezTo>
                <a:cubicBezTo>
                  <a:pt x="350549" y="22490"/>
                  <a:pt x="351785" y="22490"/>
                  <a:pt x="352854" y="21993"/>
                </a:cubicBezTo>
                <a:lnTo>
                  <a:pt x="356229" y="21993"/>
                </a:lnTo>
                <a:cubicBezTo>
                  <a:pt x="357073" y="21993"/>
                  <a:pt x="347862" y="20935"/>
                  <a:pt x="357916" y="21993"/>
                </a:cubicBezTo>
                <a:lnTo>
                  <a:pt x="410117" y="27641"/>
                </a:lnTo>
                <a:lnTo>
                  <a:pt x="409079" y="26724"/>
                </a:lnTo>
                <a:cubicBezTo>
                  <a:pt x="408407" y="25956"/>
                  <a:pt x="408202" y="25190"/>
                  <a:pt x="407769" y="24532"/>
                </a:cubicBezTo>
                <a:cubicBezTo>
                  <a:pt x="407335" y="23875"/>
                  <a:pt x="406869" y="23510"/>
                  <a:pt x="406477" y="22779"/>
                </a:cubicBezTo>
                <a:cubicBezTo>
                  <a:pt x="406085" y="22048"/>
                  <a:pt x="405592" y="20807"/>
                  <a:pt x="405414" y="20149"/>
                </a:cubicBezTo>
                <a:cubicBezTo>
                  <a:pt x="405396" y="19740"/>
                  <a:pt x="405396" y="19240"/>
                  <a:pt x="405414" y="18832"/>
                </a:cubicBezTo>
                <a:close/>
                <a:moveTo>
                  <a:pt x="534244" y="212"/>
                </a:moveTo>
                <a:cubicBezTo>
                  <a:pt x="535087" y="-105"/>
                  <a:pt x="532944" y="-35"/>
                  <a:pt x="535721" y="212"/>
                </a:cubicBezTo>
                <a:cubicBezTo>
                  <a:pt x="538498" y="459"/>
                  <a:pt x="548165" y="1235"/>
                  <a:pt x="550906" y="1693"/>
                </a:cubicBezTo>
                <a:cubicBezTo>
                  <a:pt x="553647" y="2151"/>
                  <a:pt x="552243" y="2574"/>
                  <a:pt x="552175" y="2962"/>
                </a:cubicBezTo>
                <a:cubicBezTo>
                  <a:pt x="552106" y="3349"/>
                  <a:pt x="553122" y="3597"/>
                  <a:pt x="550485" y="4020"/>
                </a:cubicBezTo>
                <a:cubicBezTo>
                  <a:pt x="545814" y="4816"/>
                  <a:pt x="541090" y="5310"/>
                  <a:pt x="536351" y="5501"/>
                </a:cubicBezTo>
                <a:cubicBezTo>
                  <a:pt x="535468" y="5177"/>
                  <a:pt x="534497" y="5177"/>
                  <a:pt x="533614" y="5501"/>
                </a:cubicBezTo>
                <a:cubicBezTo>
                  <a:pt x="530965" y="6395"/>
                  <a:pt x="528172" y="6754"/>
                  <a:pt x="525387" y="6557"/>
                </a:cubicBezTo>
                <a:cubicBezTo>
                  <a:pt x="522189" y="6733"/>
                  <a:pt x="516446" y="6576"/>
                  <a:pt x="514420" y="6557"/>
                </a:cubicBezTo>
                <a:cubicBezTo>
                  <a:pt x="512393" y="6539"/>
                  <a:pt x="513553" y="6622"/>
                  <a:pt x="513236" y="6446"/>
                </a:cubicBezTo>
                <a:cubicBezTo>
                  <a:pt x="512879" y="6244"/>
                  <a:pt x="512614" y="5902"/>
                  <a:pt x="512521" y="5501"/>
                </a:cubicBezTo>
                <a:cubicBezTo>
                  <a:pt x="512610" y="5131"/>
                  <a:pt x="510764" y="4796"/>
                  <a:pt x="513786" y="4231"/>
                </a:cubicBezTo>
                <a:cubicBezTo>
                  <a:pt x="516807" y="3667"/>
                  <a:pt x="527249" y="2785"/>
                  <a:pt x="530656" y="2116"/>
                </a:cubicBezTo>
                <a:cubicBezTo>
                  <a:pt x="534068" y="1446"/>
                  <a:pt x="533397" y="529"/>
                  <a:pt x="534244" y="21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82" name="任意多边形: 形状 281"/>
          <p:cNvSpPr/>
          <p:nvPr>
            <p:custDataLst>
              <p:tags r:id="rId3"/>
            </p:custDataLst>
          </p:nvPr>
        </p:nvSpPr>
        <p:spPr>
          <a:xfrm>
            <a:off x="2483311" y="1265049"/>
            <a:ext cx="921803" cy="302748"/>
          </a:xfrm>
          <a:custGeom>
            <a:avLst/>
            <a:gdLst>
              <a:gd name="connsiteX0" fmla="*/ 470126 w 742316"/>
              <a:gd name="connsiteY0" fmla="*/ 231159 h 243799"/>
              <a:gd name="connsiteX1" fmla="*/ 471673 w 742316"/>
              <a:gd name="connsiteY1" fmla="*/ 231159 h 243799"/>
              <a:gd name="connsiteX2" fmla="*/ 472326 w 742316"/>
              <a:gd name="connsiteY2" fmla="*/ 232231 h 243799"/>
              <a:gd name="connsiteX3" fmla="*/ 470126 w 742316"/>
              <a:gd name="connsiteY3" fmla="*/ 234489 h 243799"/>
              <a:gd name="connsiteX4" fmla="*/ 538820 w 742316"/>
              <a:gd name="connsiteY4" fmla="*/ 231003 h 243799"/>
              <a:gd name="connsiteX5" fmla="*/ 540086 w 742316"/>
              <a:gd name="connsiteY5" fmla="*/ 231447 h 243799"/>
              <a:gd name="connsiteX6" fmla="*/ 540086 w 742316"/>
              <a:gd name="connsiteY6" fmla="*/ 234802 h 243799"/>
              <a:gd name="connsiteX7" fmla="*/ 543504 w 742316"/>
              <a:gd name="connsiteY7" fmla="*/ 239352 h 243799"/>
              <a:gd name="connsiteX8" fmla="*/ 533823 w 742316"/>
              <a:gd name="connsiteY8" fmla="*/ 239352 h 243799"/>
              <a:gd name="connsiteX9" fmla="*/ 484826 w 742316"/>
              <a:gd name="connsiteY9" fmla="*/ 230014 h 243799"/>
              <a:gd name="connsiteX10" fmla="*/ 485026 w 742316"/>
              <a:gd name="connsiteY10" fmla="*/ 235461 h 243799"/>
              <a:gd name="connsiteX11" fmla="*/ 483146 w 742316"/>
              <a:gd name="connsiteY11" fmla="*/ 238764 h 243799"/>
              <a:gd name="connsiteX12" fmla="*/ 476032 w 742316"/>
              <a:gd name="connsiteY12" fmla="*/ 237644 h 243799"/>
              <a:gd name="connsiteX13" fmla="*/ 475579 w 742316"/>
              <a:gd name="connsiteY13" fmla="*/ 237573 h 243799"/>
              <a:gd name="connsiteX14" fmla="*/ 472326 w 742316"/>
              <a:gd name="connsiteY14" fmla="*/ 232231 h 243799"/>
              <a:gd name="connsiteX15" fmla="*/ 473371 w 742316"/>
              <a:gd name="connsiteY15" fmla="*/ 231159 h 243799"/>
              <a:gd name="connsiteX16" fmla="*/ 474554 w 742316"/>
              <a:gd name="connsiteY16" fmla="*/ 231159 h 243799"/>
              <a:gd name="connsiteX17" fmla="*/ 476032 w 742316"/>
              <a:gd name="connsiteY17" fmla="*/ 230994 h 243799"/>
              <a:gd name="connsiteX18" fmla="*/ 479271 w 742316"/>
              <a:gd name="connsiteY18" fmla="*/ 230633 h 243799"/>
              <a:gd name="connsiteX19" fmla="*/ 480478 w 742316"/>
              <a:gd name="connsiteY19" fmla="*/ 230929 h 243799"/>
              <a:gd name="connsiteX20" fmla="*/ 481114 w 742316"/>
              <a:gd name="connsiteY20" fmla="*/ 230428 h 243799"/>
              <a:gd name="connsiteX21" fmla="*/ 470943 w 742316"/>
              <a:gd name="connsiteY21" fmla="*/ 229960 h 243799"/>
              <a:gd name="connsiteX22" fmla="*/ 474539 w 742316"/>
              <a:gd name="connsiteY22" fmla="*/ 229960 h 243799"/>
              <a:gd name="connsiteX23" fmla="*/ 473371 w 742316"/>
              <a:gd name="connsiteY23" fmla="*/ 231159 h 243799"/>
              <a:gd name="connsiteX24" fmla="*/ 471673 w 742316"/>
              <a:gd name="connsiteY24" fmla="*/ 231159 h 243799"/>
              <a:gd name="connsiteX25" fmla="*/ 470915 w 742316"/>
              <a:gd name="connsiteY25" fmla="*/ 229914 h 243799"/>
              <a:gd name="connsiteX26" fmla="*/ 470943 w 742316"/>
              <a:gd name="connsiteY26" fmla="*/ 229960 h 243799"/>
              <a:gd name="connsiteX27" fmla="*/ 470936 w 742316"/>
              <a:gd name="connsiteY27" fmla="*/ 229960 h 243799"/>
              <a:gd name="connsiteX28" fmla="*/ 416911 w 742316"/>
              <a:gd name="connsiteY28" fmla="*/ 229612 h 243799"/>
              <a:gd name="connsiteX29" fmla="*/ 421666 w 742316"/>
              <a:gd name="connsiteY29" fmla="*/ 229934 h 243799"/>
              <a:gd name="connsiteX30" fmla="*/ 423125 w 742316"/>
              <a:gd name="connsiteY30" fmla="*/ 236414 h 243799"/>
              <a:gd name="connsiteX31" fmla="*/ 424438 w 742316"/>
              <a:gd name="connsiteY31" fmla="*/ 241977 h 243799"/>
              <a:gd name="connsiteX32" fmla="*/ 428567 w 742316"/>
              <a:gd name="connsiteY32" fmla="*/ 237342 h 243799"/>
              <a:gd name="connsiteX33" fmla="*/ 430161 w 742316"/>
              <a:gd name="connsiteY33" fmla="*/ 237342 h 243799"/>
              <a:gd name="connsiteX34" fmla="*/ 430630 w 742316"/>
              <a:gd name="connsiteY34" fmla="*/ 237342 h 243799"/>
              <a:gd name="connsiteX35" fmla="*/ 430161 w 742316"/>
              <a:gd name="connsiteY35" fmla="*/ 242906 h 243799"/>
              <a:gd name="connsiteX36" fmla="*/ 428755 w 742316"/>
              <a:gd name="connsiteY36" fmla="*/ 242906 h 243799"/>
              <a:gd name="connsiteX37" fmla="*/ 423312 w 742316"/>
              <a:gd name="connsiteY37" fmla="*/ 242906 h 243799"/>
              <a:gd name="connsiteX38" fmla="*/ 417588 w 742316"/>
              <a:gd name="connsiteY38" fmla="*/ 242906 h 243799"/>
              <a:gd name="connsiteX39" fmla="*/ 416619 w 742316"/>
              <a:gd name="connsiteY39" fmla="*/ 236878 h 243799"/>
              <a:gd name="connsiteX40" fmla="*/ 416456 w 742316"/>
              <a:gd name="connsiteY40" fmla="*/ 232977 h 243799"/>
              <a:gd name="connsiteX41" fmla="*/ 415992 w 742316"/>
              <a:gd name="connsiteY41" fmla="*/ 229550 h 243799"/>
              <a:gd name="connsiteX42" fmla="*/ 416367 w 742316"/>
              <a:gd name="connsiteY42" fmla="*/ 229576 h 243799"/>
              <a:gd name="connsiteX43" fmla="*/ 416367 w 742316"/>
              <a:gd name="connsiteY43" fmla="*/ 230851 h 243799"/>
              <a:gd name="connsiteX44" fmla="*/ 416456 w 742316"/>
              <a:gd name="connsiteY44" fmla="*/ 232977 h 243799"/>
              <a:gd name="connsiteX45" fmla="*/ 416367 w 742316"/>
              <a:gd name="connsiteY45" fmla="*/ 233633 h 243799"/>
              <a:gd name="connsiteX46" fmla="*/ 414022 w 742316"/>
              <a:gd name="connsiteY46" fmla="*/ 242906 h 243799"/>
              <a:gd name="connsiteX47" fmla="*/ 415011 w 742316"/>
              <a:gd name="connsiteY47" fmla="*/ 235850 h 243799"/>
              <a:gd name="connsiteX48" fmla="*/ 546450 w 742316"/>
              <a:gd name="connsiteY48" fmla="*/ 229371 h 243799"/>
              <a:gd name="connsiteX49" fmla="*/ 548330 w 742316"/>
              <a:gd name="connsiteY49" fmla="*/ 231487 h 243799"/>
              <a:gd name="connsiteX50" fmla="*/ 556693 w 742316"/>
              <a:gd name="connsiteY50" fmla="*/ 231487 h 243799"/>
              <a:gd name="connsiteX51" fmla="*/ 556693 w 742316"/>
              <a:gd name="connsiteY51" fmla="*/ 235630 h 243799"/>
              <a:gd name="connsiteX52" fmla="*/ 550334 w 742316"/>
              <a:gd name="connsiteY52" fmla="*/ 240603 h 243799"/>
              <a:gd name="connsiteX53" fmla="*/ 544444 w 742316"/>
              <a:gd name="connsiteY53" fmla="*/ 240603 h 243799"/>
              <a:gd name="connsiteX54" fmla="*/ 543504 w 742316"/>
              <a:gd name="connsiteY54" fmla="*/ 239352 h 243799"/>
              <a:gd name="connsiteX55" fmla="*/ 550431 w 742316"/>
              <a:gd name="connsiteY55" fmla="*/ 239352 h 243799"/>
              <a:gd name="connsiteX56" fmla="*/ 523663 w 742316"/>
              <a:gd name="connsiteY56" fmla="*/ 228316 h 243799"/>
              <a:gd name="connsiteX57" fmla="*/ 526595 w 742316"/>
              <a:gd name="connsiteY57" fmla="*/ 235192 h 243799"/>
              <a:gd name="connsiteX58" fmla="*/ 522262 w 742316"/>
              <a:gd name="connsiteY58" fmla="*/ 235192 h 243799"/>
              <a:gd name="connsiteX59" fmla="*/ 515312 w 742316"/>
              <a:gd name="connsiteY59" fmla="*/ 232475 h 243799"/>
              <a:gd name="connsiteX60" fmla="*/ 513503 w 742316"/>
              <a:gd name="connsiteY60" fmla="*/ 228796 h 243799"/>
              <a:gd name="connsiteX61" fmla="*/ 540455 w 742316"/>
              <a:gd name="connsiteY61" fmla="*/ 228271 h 243799"/>
              <a:gd name="connsiteX62" fmla="*/ 543470 w 742316"/>
              <a:gd name="connsiteY62" fmla="*/ 232634 h 243799"/>
              <a:gd name="connsiteX63" fmla="*/ 540086 w 742316"/>
              <a:gd name="connsiteY63" fmla="*/ 231447 h 243799"/>
              <a:gd name="connsiteX64" fmla="*/ 540086 w 742316"/>
              <a:gd name="connsiteY64" fmla="*/ 229830 h 243799"/>
              <a:gd name="connsiteX65" fmla="*/ 540262 w 742316"/>
              <a:gd name="connsiteY65" fmla="*/ 228593 h 243799"/>
              <a:gd name="connsiteX66" fmla="*/ 470126 w 742316"/>
              <a:gd name="connsiteY66" fmla="*/ 228231 h 243799"/>
              <a:gd name="connsiteX67" fmla="*/ 470915 w 742316"/>
              <a:gd name="connsiteY67" fmla="*/ 229914 h 243799"/>
              <a:gd name="connsiteX68" fmla="*/ 470126 w 742316"/>
              <a:gd name="connsiteY68" fmla="*/ 228618 h 243799"/>
              <a:gd name="connsiteX69" fmla="*/ 540444 w 742316"/>
              <a:gd name="connsiteY69" fmla="*/ 227311 h 243799"/>
              <a:gd name="connsiteX70" fmla="*/ 540571 w 742316"/>
              <a:gd name="connsiteY70" fmla="*/ 227352 h 243799"/>
              <a:gd name="connsiteX71" fmla="*/ 541017 w 742316"/>
              <a:gd name="connsiteY71" fmla="*/ 227332 h 243799"/>
              <a:gd name="connsiteX72" fmla="*/ 540455 w 742316"/>
              <a:gd name="connsiteY72" fmla="*/ 228271 h 243799"/>
              <a:gd name="connsiteX73" fmla="*/ 540333 w 742316"/>
              <a:gd name="connsiteY73" fmla="*/ 228094 h 243799"/>
              <a:gd name="connsiteX74" fmla="*/ 545556 w 742316"/>
              <a:gd name="connsiteY74" fmla="*/ 227128 h 243799"/>
              <a:gd name="connsiteX75" fmla="*/ 546450 w 742316"/>
              <a:gd name="connsiteY75" fmla="*/ 229371 h 243799"/>
              <a:gd name="connsiteX76" fmla="*/ 544500 w 742316"/>
              <a:gd name="connsiteY76" fmla="*/ 227175 h 243799"/>
              <a:gd name="connsiteX77" fmla="*/ 549573 w 742316"/>
              <a:gd name="connsiteY77" fmla="*/ 226947 h 243799"/>
              <a:gd name="connsiteX78" fmla="*/ 547596 w 742316"/>
              <a:gd name="connsiteY78" fmla="*/ 227965 h 243799"/>
              <a:gd name="connsiteX79" fmla="*/ 546390 w 742316"/>
              <a:gd name="connsiteY79" fmla="*/ 227090 h 243799"/>
              <a:gd name="connsiteX80" fmla="*/ 545196 w 742316"/>
              <a:gd name="connsiteY80" fmla="*/ 226225 h 243799"/>
              <a:gd name="connsiteX81" fmla="*/ 546390 w 742316"/>
              <a:gd name="connsiteY81" fmla="*/ 227090 h 243799"/>
              <a:gd name="connsiteX82" fmla="*/ 545556 w 742316"/>
              <a:gd name="connsiteY82" fmla="*/ 227128 h 243799"/>
              <a:gd name="connsiteX83" fmla="*/ 478203 w 742316"/>
              <a:gd name="connsiteY83" fmla="*/ 226198 h 243799"/>
              <a:gd name="connsiteX84" fmla="*/ 481708 w 742316"/>
              <a:gd name="connsiteY84" fmla="*/ 229960 h 243799"/>
              <a:gd name="connsiteX85" fmla="*/ 481114 w 742316"/>
              <a:gd name="connsiteY85" fmla="*/ 230428 h 243799"/>
              <a:gd name="connsiteX86" fmla="*/ 479271 w 742316"/>
              <a:gd name="connsiteY86" fmla="*/ 230633 h 243799"/>
              <a:gd name="connsiteX87" fmla="*/ 476523 w 742316"/>
              <a:gd name="connsiteY87" fmla="*/ 229960 h 243799"/>
              <a:gd name="connsiteX88" fmla="*/ 474539 w 742316"/>
              <a:gd name="connsiteY88" fmla="*/ 229960 h 243799"/>
              <a:gd name="connsiteX89" fmla="*/ 540625 w 742316"/>
              <a:gd name="connsiteY89" fmla="*/ 226038 h 243799"/>
              <a:gd name="connsiteX90" fmla="*/ 540444 w 742316"/>
              <a:gd name="connsiteY90" fmla="*/ 227311 h 243799"/>
              <a:gd name="connsiteX91" fmla="*/ 539603 w 742316"/>
              <a:gd name="connsiteY91" fmla="*/ 227038 h 243799"/>
              <a:gd name="connsiteX92" fmla="*/ 539178 w 742316"/>
              <a:gd name="connsiteY92" fmla="*/ 226423 h 243799"/>
              <a:gd name="connsiteX93" fmla="*/ 540679 w 742316"/>
              <a:gd name="connsiteY93" fmla="*/ 225660 h 243799"/>
              <a:gd name="connsiteX94" fmla="*/ 542017 w 742316"/>
              <a:gd name="connsiteY94" fmla="*/ 225660 h 243799"/>
              <a:gd name="connsiteX95" fmla="*/ 542012 w 742316"/>
              <a:gd name="connsiteY95" fmla="*/ 225669 h 243799"/>
              <a:gd name="connsiteX96" fmla="*/ 540625 w 742316"/>
              <a:gd name="connsiteY96" fmla="*/ 226038 h 243799"/>
              <a:gd name="connsiteX97" fmla="*/ 537829 w 742316"/>
              <a:gd name="connsiteY97" fmla="*/ 225660 h 243799"/>
              <a:gd name="connsiteX98" fmla="*/ 538651 w 742316"/>
              <a:gd name="connsiteY98" fmla="*/ 225660 h 243799"/>
              <a:gd name="connsiteX99" fmla="*/ 539178 w 742316"/>
              <a:gd name="connsiteY99" fmla="*/ 226423 h 243799"/>
              <a:gd name="connsiteX100" fmla="*/ 538369 w 742316"/>
              <a:gd name="connsiteY100" fmla="*/ 226638 h 243799"/>
              <a:gd name="connsiteX101" fmla="*/ 539603 w 742316"/>
              <a:gd name="connsiteY101" fmla="*/ 227038 h 243799"/>
              <a:gd name="connsiteX102" fmla="*/ 540333 w 742316"/>
              <a:gd name="connsiteY102" fmla="*/ 228094 h 243799"/>
              <a:gd name="connsiteX103" fmla="*/ 540262 w 742316"/>
              <a:gd name="connsiteY103" fmla="*/ 228593 h 243799"/>
              <a:gd name="connsiteX104" fmla="*/ 538820 w 742316"/>
              <a:gd name="connsiteY104" fmla="*/ 231003 h 243799"/>
              <a:gd name="connsiteX105" fmla="*/ 530272 w 742316"/>
              <a:gd name="connsiteY105" fmla="*/ 228005 h 243799"/>
              <a:gd name="connsiteX106" fmla="*/ 530658 w 742316"/>
              <a:gd name="connsiteY106" fmla="*/ 227986 h 243799"/>
              <a:gd name="connsiteX107" fmla="*/ 537829 w 742316"/>
              <a:gd name="connsiteY107" fmla="*/ 225660 h 243799"/>
              <a:gd name="connsiteX108" fmla="*/ 587605 w 742316"/>
              <a:gd name="connsiteY108" fmla="*/ 225237 h 243799"/>
              <a:gd name="connsiteX109" fmla="*/ 588370 w 742316"/>
              <a:gd name="connsiteY109" fmla="*/ 225343 h 243799"/>
              <a:gd name="connsiteX110" fmla="*/ 586152 w 742316"/>
              <a:gd name="connsiteY110" fmla="*/ 225302 h 243799"/>
              <a:gd name="connsiteX111" fmla="*/ 470126 w 742316"/>
              <a:gd name="connsiteY111" fmla="*/ 225002 h 243799"/>
              <a:gd name="connsiteX112" fmla="*/ 470126 w 742316"/>
              <a:gd name="connsiteY112" fmla="*/ 228231 h 243799"/>
              <a:gd name="connsiteX113" fmla="*/ 468718 w 742316"/>
              <a:gd name="connsiteY113" fmla="*/ 225227 h 243799"/>
              <a:gd name="connsiteX114" fmla="*/ 542475 w 742316"/>
              <a:gd name="connsiteY114" fmla="*/ 224896 h 243799"/>
              <a:gd name="connsiteX115" fmla="*/ 544500 w 742316"/>
              <a:gd name="connsiteY115" fmla="*/ 227175 h 243799"/>
              <a:gd name="connsiteX116" fmla="*/ 541017 w 742316"/>
              <a:gd name="connsiteY116" fmla="*/ 227332 h 243799"/>
              <a:gd name="connsiteX117" fmla="*/ 542012 w 742316"/>
              <a:gd name="connsiteY117" fmla="*/ 225669 h 243799"/>
              <a:gd name="connsiteX118" fmla="*/ 542047 w 742316"/>
              <a:gd name="connsiteY118" fmla="*/ 225660 h 243799"/>
              <a:gd name="connsiteX119" fmla="*/ 542017 w 742316"/>
              <a:gd name="connsiteY119" fmla="*/ 225660 h 243799"/>
              <a:gd name="connsiteX120" fmla="*/ 607645 w 742316"/>
              <a:gd name="connsiteY120" fmla="*/ 224181 h 243799"/>
              <a:gd name="connsiteX121" fmla="*/ 612918 w 742316"/>
              <a:gd name="connsiteY121" fmla="*/ 224181 h 243799"/>
              <a:gd name="connsiteX122" fmla="*/ 618822 w 742316"/>
              <a:gd name="connsiteY122" fmla="*/ 227776 h 243799"/>
              <a:gd name="connsiteX123" fmla="*/ 610176 w 742316"/>
              <a:gd name="connsiteY123" fmla="*/ 227776 h 243799"/>
              <a:gd name="connsiteX124" fmla="*/ 598575 w 742316"/>
              <a:gd name="connsiteY124" fmla="*/ 226085 h 243799"/>
              <a:gd name="connsiteX125" fmla="*/ 607645 w 742316"/>
              <a:gd name="connsiteY125" fmla="*/ 224181 h 243799"/>
              <a:gd name="connsiteX126" fmla="*/ 481078 w 742316"/>
              <a:gd name="connsiteY126" fmla="*/ 223248 h 243799"/>
              <a:gd name="connsiteX127" fmla="*/ 478203 w 742316"/>
              <a:gd name="connsiteY127" fmla="*/ 226198 h 243799"/>
              <a:gd name="connsiteX128" fmla="*/ 476184 w 742316"/>
              <a:gd name="connsiteY128" fmla="*/ 224032 h 243799"/>
              <a:gd name="connsiteX129" fmla="*/ 543979 w 742316"/>
              <a:gd name="connsiteY129" fmla="*/ 223174 h 243799"/>
              <a:gd name="connsiteX130" fmla="*/ 545196 w 742316"/>
              <a:gd name="connsiteY130" fmla="*/ 226225 h 243799"/>
              <a:gd name="connsiteX131" fmla="*/ 542743 w 742316"/>
              <a:gd name="connsiteY131" fmla="*/ 224448 h 243799"/>
              <a:gd name="connsiteX132" fmla="*/ 543120 w 742316"/>
              <a:gd name="connsiteY132" fmla="*/ 223818 h 243799"/>
              <a:gd name="connsiteX133" fmla="*/ 543611 w 742316"/>
              <a:gd name="connsiteY133" fmla="*/ 224196 h 243799"/>
              <a:gd name="connsiteX134" fmla="*/ 544683 w 742316"/>
              <a:gd name="connsiteY134" fmla="*/ 221220 h 243799"/>
              <a:gd name="connsiteX135" fmla="*/ 545002 w 742316"/>
              <a:gd name="connsiteY135" fmla="*/ 221220 h 243799"/>
              <a:gd name="connsiteX136" fmla="*/ 544668 w 742316"/>
              <a:gd name="connsiteY136" fmla="*/ 221261 h 243799"/>
              <a:gd name="connsiteX137" fmla="*/ 470126 w 742316"/>
              <a:gd name="connsiteY137" fmla="*/ 218342 h 243799"/>
              <a:gd name="connsiteX138" fmla="*/ 473580 w 742316"/>
              <a:gd name="connsiteY138" fmla="*/ 221237 h 243799"/>
              <a:gd name="connsiteX139" fmla="*/ 476184 w 742316"/>
              <a:gd name="connsiteY139" fmla="*/ 224032 h 243799"/>
              <a:gd name="connsiteX140" fmla="*/ 471288 w 742316"/>
              <a:gd name="connsiteY140" fmla="*/ 224816 h 243799"/>
              <a:gd name="connsiteX141" fmla="*/ 470126 w 742316"/>
              <a:gd name="connsiteY141" fmla="*/ 225002 h 243799"/>
              <a:gd name="connsiteX142" fmla="*/ 470126 w 742316"/>
              <a:gd name="connsiteY142" fmla="*/ 224816 h 243799"/>
              <a:gd name="connsiteX143" fmla="*/ 579380 w 742316"/>
              <a:gd name="connsiteY143" fmla="*/ 216143 h 243799"/>
              <a:gd name="connsiteX144" fmla="*/ 580105 w 742316"/>
              <a:gd name="connsiteY144" fmla="*/ 216506 h 243799"/>
              <a:gd name="connsiteX145" fmla="*/ 579338 w 742316"/>
              <a:gd name="connsiteY145" fmla="*/ 217122 h 243799"/>
              <a:gd name="connsiteX146" fmla="*/ 578936 w 742316"/>
              <a:gd name="connsiteY146" fmla="*/ 216847 h 243799"/>
              <a:gd name="connsiteX147" fmla="*/ 327966 w 742316"/>
              <a:gd name="connsiteY147" fmla="*/ 214453 h 243799"/>
              <a:gd name="connsiteX148" fmla="*/ 329443 w 742316"/>
              <a:gd name="connsiteY148" fmla="*/ 214453 h 243799"/>
              <a:gd name="connsiteX149" fmla="*/ 356865 w 742316"/>
              <a:gd name="connsiteY149" fmla="*/ 214453 h 243799"/>
              <a:gd name="connsiteX150" fmla="*/ 360863 w 742316"/>
              <a:gd name="connsiteY150" fmla="*/ 218472 h 243799"/>
              <a:gd name="connsiteX151" fmla="*/ 357491 w 742316"/>
              <a:gd name="connsiteY151" fmla="*/ 218050 h 243799"/>
              <a:gd name="connsiteX152" fmla="*/ 340619 w 742316"/>
              <a:gd name="connsiteY152" fmla="*/ 215723 h 243799"/>
              <a:gd name="connsiteX153" fmla="*/ 329443 w 742316"/>
              <a:gd name="connsiteY153" fmla="*/ 215723 h 243799"/>
              <a:gd name="connsiteX154" fmla="*/ 327966 w 742316"/>
              <a:gd name="connsiteY154" fmla="*/ 214453 h 243799"/>
              <a:gd name="connsiteX155" fmla="*/ 322995 w 742316"/>
              <a:gd name="connsiteY155" fmla="*/ 211888 h 243799"/>
              <a:gd name="connsiteX156" fmla="*/ 322995 w 742316"/>
              <a:gd name="connsiteY156" fmla="*/ 215170 h 243799"/>
              <a:gd name="connsiteX157" fmla="*/ 322825 w 742316"/>
              <a:gd name="connsiteY157" fmla="*/ 212001 h 243799"/>
              <a:gd name="connsiteX158" fmla="*/ 572445 w 742316"/>
              <a:gd name="connsiteY158" fmla="*/ 207201 h 243799"/>
              <a:gd name="connsiteX159" fmla="*/ 572818 w 742316"/>
              <a:gd name="connsiteY159" fmla="*/ 209881 h 243799"/>
              <a:gd name="connsiteX160" fmla="*/ 572702 w 742316"/>
              <a:gd name="connsiteY160" fmla="*/ 210690 h 243799"/>
              <a:gd name="connsiteX161" fmla="*/ 571366 w 742316"/>
              <a:gd name="connsiteY161" fmla="*/ 208206 h 243799"/>
              <a:gd name="connsiteX162" fmla="*/ 311665 w 742316"/>
              <a:gd name="connsiteY162" fmla="*/ 202819 h 243799"/>
              <a:gd name="connsiteX163" fmla="*/ 313196 w 742316"/>
              <a:gd name="connsiteY163" fmla="*/ 202819 h 243799"/>
              <a:gd name="connsiteX164" fmla="*/ 315281 w 742316"/>
              <a:gd name="connsiteY164" fmla="*/ 204382 h 243799"/>
              <a:gd name="connsiteX165" fmla="*/ 322748 w 742316"/>
              <a:gd name="connsiteY165" fmla="*/ 210576 h 243799"/>
              <a:gd name="connsiteX166" fmla="*/ 322825 w 742316"/>
              <a:gd name="connsiteY166" fmla="*/ 212001 h 243799"/>
              <a:gd name="connsiteX167" fmla="*/ 322005 w 742316"/>
              <a:gd name="connsiteY167" fmla="*/ 212546 h 243799"/>
              <a:gd name="connsiteX168" fmla="*/ 317432 w 742316"/>
              <a:gd name="connsiteY168" fmla="*/ 208607 h 243799"/>
              <a:gd name="connsiteX169" fmla="*/ 316844 w 742316"/>
              <a:gd name="connsiteY169" fmla="*/ 208607 h 243799"/>
              <a:gd name="connsiteX170" fmla="*/ 424357 w 742316"/>
              <a:gd name="connsiteY170" fmla="*/ 202397 h 243799"/>
              <a:gd name="connsiteX171" fmla="*/ 436590 w 742316"/>
              <a:gd name="connsiteY171" fmla="*/ 202609 h 243799"/>
              <a:gd name="connsiteX172" fmla="*/ 436801 w 742316"/>
              <a:gd name="connsiteY172" fmla="*/ 202397 h 243799"/>
              <a:gd name="connsiteX173" fmla="*/ 424357 w 742316"/>
              <a:gd name="connsiteY173" fmla="*/ 202397 h 243799"/>
              <a:gd name="connsiteX174" fmla="*/ 616024 w 742316"/>
              <a:gd name="connsiteY174" fmla="*/ 188448 h 243799"/>
              <a:gd name="connsiteX175" fmla="*/ 616279 w 742316"/>
              <a:gd name="connsiteY175" fmla="*/ 188608 h 243799"/>
              <a:gd name="connsiteX176" fmla="*/ 613920 w 742316"/>
              <a:gd name="connsiteY176" fmla="*/ 189375 h 243799"/>
              <a:gd name="connsiteX177" fmla="*/ 613576 w 742316"/>
              <a:gd name="connsiteY177" fmla="*/ 188927 h 243799"/>
              <a:gd name="connsiteX178" fmla="*/ 616803 w 742316"/>
              <a:gd name="connsiteY178" fmla="*/ 188437 h 243799"/>
              <a:gd name="connsiteX179" fmla="*/ 621795 w 742316"/>
              <a:gd name="connsiteY179" fmla="*/ 188437 h 243799"/>
              <a:gd name="connsiteX180" fmla="*/ 618901 w 742316"/>
              <a:gd name="connsiteY180" fmla="*/ 190247 h 243799"/>
              <a:gd name="connsiteX181" fmla="*/ 616279 w 742316"/>
              <a:gd name="connsiteY181" fmla="*/ 188608 h 243799"/>
              <a:gd name="connsiteX182" fmla="*/ 378377 w 742316"/>
              <a:gd name="connsiteY182" fmla="*/ 186959 h 243799"/>
              <a:gd name="connsiteX183" fmla="*/ 378726 w 742316"/>
              <a:gd name="connsiteY183" fmla="*/ 188089 h 243799"/>
              <a:gd name="connsiteX184" fmla="*/ 379853 w 742316"/>
              <a:gd name="connsiteY184" fmla="*/ 188439 h 243799"/>
              <a:gd name="connsiteX185" fmla="*/ 392513 w 742316"/>
              <a:gd name="connsiteY185" fmla="*/ 188274 h 243799"/>
              <a:gd name="connsiteX186" fmla="*/ 412335 w 742316"/>
              <a:gd name="connsiteY186" fmla="*/ 188016 h 243799"/>
              <a:gd name="connsiteX187" fmla="*/ 392513 w 742316"/>
              <a:gd name="connsiteY187" fmla="*/ 187399 h 243799"/>
              <a:gd name="connsiteX188" fmla="*/ 404531 w 742316"/>
              <a:gd name="connsiteY188" fmla="*/ 185267 h 243799"/>
              <a:gd name="connsiteX189" fmla="*/ 400945 w 742316"/>
              <a:gd name="connsiteY189" fmla="*/ 186113 h 243799"/>
              <a:gd name="connsiteX190" fmla="*/ 404531 w 742316"/>
              <a:gd name="connsiteY190" fmla="*/ 186113 h 243799"/>
              <a:gd name="connsiteX191" fmla="*/ 573460 w 742316"/>
              <a:gd name="connsiteY191" fmla="*/ 183242 h 243799"/>
              <a:gd name="connsiteX192" fmla="*/ 574445 w 742316"/>
              <a:gd name="connsiteY192" fmla="*/ 186376 h 243799"/>
              <a:gd name="connsiteX193" fmla="*/ 574042 w 742316"/>
              <a:gd name="connsiteY193" fmla="*/ 185423 h 243799"/>
              <a:gd name="connsiteX194" fmla="*/ 573762 w 742316"/>
              <a:gd name="connsiteY194" fmla="*/ 185288 h 243799"/>
              <a:gd name="connsiteX195" fmla="*/ 573055 w 742316"/>
              <a:gd name="connsiteY195" fmla="*/ 183944 h 243799"/>
              <a:gd name="connsiteX196" fmla="*/ 287865 w 742316"/>
              <a:gd name="connsiteY196" fmla="*/ 177849 h 243799"/>
              <a:gd name="connsiteX197" fmla="*/ 288335 w 742316"/>
              <a:gd name="connsiteY197" fmla="*/ 180642 h 243799"/>
              <a:gd name="connsiteX198" fmla="*/ 294191 w 742316"/>
              <a:gd name="connsiteY198" fmla="*/ 186694 h 243799"/>
              <a:gd name="connsiteX199" fmla="*/ 299025 w 742316"/>
              <a:gd name="connsiteY199" fmla="*/ 190419 h 243799"/>
              <a:gd name="connsiteX200" fmla="*/ 303058 w 742316"/>
              <a:gd name="connsiteY200" fmla="*/ 194143 h 243799"/>
              <a:gd name="connsiteX201" fmla="*/ 303978 w 742316"/>
              <a:gd name="connsiteY201" fmla="*/ 188062 h 243799"/>
              <a:gd name="connsiteX202" fmla="*/ 304302 w 742316"/>
              <a:gd name="connsiteY202" fmla="*/ 183167 h 243799"/>
              <a:gd name="connsiteX203" fmla="*/ 304438 w 742316"/>
              <a:gd name="connsiteY203" fmla="*/ 183436 h 243799"/>
              <a:gd name="connsiteX204" fmla="*/ 304438 w 742316"/>
              <a:gd name="connsiteY204" fmla="*/ 181108 h 243799"/>
              <a:gd name="connsiteX205" fmla="*/ 304302 w 742316"/>
              <a:gd name="connsiteY205" fmla="*/ 183167 h 243799"/>
              <a:gd name="connsiteX206" fmla="*/ 303028 w 742316"/>
              <a:gd name="connsiteY206" fmla="*/ 180642 h 243799"/>
              <a:gd name="connsiteX207" fmla="*/ 300930 w 742316"/>
              <a:gd name="connsiteY207" fmla="*/ 180642 h 243799"/>
              <a:gd name="connsiteX208" fmla="*/ 300130 w 742316"/>
              <a:gd name="connsiteY208" fmla="*/ 180642 h 243799"/>
              <a:gd name="connsiteX209" fmla="*/ 297368 w 742316"/>
              <a:gd name="connsiteY209" fmla="*/ 180642 h 243799"/>
              <a:gd name="connsiteX210" fmla="*/ 297062 w 742316"/>
              <a:gd name="connsiteY210" fmla="*/ 180642 h 243799"/>
              <a:gd name="connsiteX211" fmla="*/ 296371 w 742316"/>
              <a:gd name="connsiteY211" fmla="*/ 180642 h 243799"/>
              <a:gd name="connsiteX212" fmla="*/ 293444 w 742316"/>
              <a:gd name="connsiteY212" fmla="*/ 177849 h 243799"/>
              <a:gd name="connsiteX213" fmla="*/ 291346 w 742316"/>
              <a:gd name="connsiteY213" fmla="*/ 177849 h 243799"/>
              <a:gd name="connsiteX214" fmla="*/ 290766 w 742316"/>
              <a:gd name="connsiteY214" fmla="*/ 177849 h 243799"/>
              <a:gd name="connsiteX215" fmla="*/ 288362 w 742316"/>
              <a:gd name="connsiteY215" fmla="*/ 177849 h 243799"/>
              <a:gd name="connsiteX216" fmla="*/ 287865 w 742316"/>
              <a:gd name="connsiteY216" fmla="*/ 177849 h 243799"/>
              <a:gd name="connsiteX217" fmla="*/ 483008 w 742316"/>
              <a:gd name="connsiteY217" fmla="*/ 175158 h 243799"/>
              <a:gd name="connsiteX218" fmla="*/ 486376 w 742316"/>
              <a:gd name="connsiteY218" fmla="*/ 175158 h 243799"/>
              <a:gd name="connsiteX219" fmla="*/ 486604 w 742316"/>
              <a:gd name="connsiteY219" fmla="*/ 175626 h 243799"/>
              <a:gd name="connsiteX220" fmla="*/ 486845 w 742316"/>
              <a:gd name="connsiteY220" fmla="*/ 179650 h 243799"/>
              <a:gd name="connsiteX221" fmla="*/ 482340 w 742316"/>
              <a:gd name="connsiteY221" fmla="*/ 176208 h 243799"/>
              <a:gd name="connsiteX222" fmla="*/ 484913 w 742316"/>
              <a:gd name="connsiteY222" fmla="*/ 172164 h 243799"/>
              <a:gd name="connsiteX223" fmla="*/ 483008 w 742316"/>
              <a:gd name="connsiteY223" fmla="*/ 175158 h 243799"/>
              <a:gd name="connsiteX224" fmla="*/ 480966 w 742316"/>
              <a:gd name="connsiteY224" fmla="*/ 175158 h 243799"/>
              <a:gd name="connsiteX225" fmla="*/ 482340 w 742316"/>
              <a:gd name="connsiteY225" fmla="*/ 176208 h 243799"/>
              <a:gd name="connsiteX226" fmla="*/ 479194 w 742316"/>
              <a:gd name="connsiteY226" fmla="*/ 181150 h 243799"/>
              <a:gd name="connsiteX227" fmla="*/ 479194 w 742316"/>
              <a:gd name="connsiteY227" fmla="*/ 184895 h 243799"/>
              <a:gd name="connsiteX228" fmla="*/ 480403 w 742316"/>
              <a:gd name="connsiteY228" fmla="*/ 188639 h 243799"/>
              <a:gd name="connsiteX229" fmla="*/ 488859 w 742316"/>
              <a:gd name="connsiteY229" fmla="*/ 188639 h 243799"/>
              <a:gd name="connsiteX230" fmla="*/ 494901 w 742316"/>
              <a:gd name="connsiteY230" fmla="*/ 188639 h 243799"/>
              <a:gd name="connsiteX231" fmla="*/ 495787 w 742316"/>
              <a:gd name="connsiteY231" fmla="*/ 184895 h 243799"/>
              <a:gd name="connsiteX232" fmla="*/ 495062 w 742316"/>
              <a:gd name="connsiteY232" fmla="*/ 184895 h 243799"/>
              <a:gd name="connsiteX233" fmla="*/ 492002 w 742316"/>
              <a:gd name="connsiteY233" fmla="*/ 184895 h 243799"/>
              <a:gd name="connsiteX234" fmla="*/ 491196 w 742316"/>
              <a:gd name="connsiteY234" fmla="*/ 180401 h 243799"/>
              <a:gd name="connsiteX235" fmla="*/ 492081 w 742316"/>
              <a:gd name="connsiteY235" fmla="*/ 175158 h 243799"/>
              <a:gd name="connsiteX236" fmla="*/ 486376 w 742316"/>
              <a:gd name="connsiteY236" fmla="*/ 175158 h 243799"/>
              <a:gd name="connsiteX237" fmla="*/ 402632 w 742316"/>
              <a:gd name="connsiteY237" fmla="*/ 172154 h 243799"/>
              <a:gd name="connsiteX238" fmla="*/ 393774 w 742316"/>
              <a:gd name="connsiteY238" fmla="*/ 173423 h 243799"/>
              <a:gd name="connsiteX239" fmla="*/ 403898 w 742316"/>
              <a:gd name="connsiteY239" fmla="*/ 173423 h 243799"/>
              <a:gd name="connsiteX240" fmla="*/ 403898 w 742316"/>
              <a:gd name="connsiteY240" fmla="*/ 172154 h 243799"/>
              <a:gd name="connsiteX241" fmla="*/ 558296 w 742316"/>
              <a:gd name="connsiteY241" fmla="*/ 171138 h 243799"/>
              <a:gd name="connsiteX242" fmla="*/ 558296 w 742316"/>
              <a:gd name="connsiteY242" fmla="*/ 177804 h 243799"/>
              <a:gd name="connsiteX243" fmla="*/ 560821 w 742316"/>
              <a:gd name="connsiteY243" fmla="*/ 179026 h 243799"/>
              <a:gd name="connsiteX244" fmla="*/ 573762 w 742316"/>
              <a:gd name="connsiteY244" fmla="*/ 185288 h 243799"/>
              <a:gd name="connsiteX245" fmla="*/ 576462 w 742316"/>
              <a:gd name="connsiteY245" fmla="*/ 190421 h 243799"/>
              <a:gd name="connsiteX246" fmla="*/ 584550 w 742316"/>
              <a:gd name="connsiteY246" fmla="*/ 190421 h 243799"/>
              <a:gd name="connsiteX247" fmla="*/ 589656 w 742316"/>
              <a:gd name="connsiteY247" fmla="*/ 182094 h 243799"/>
              <a:gd name="connsiteX248" fmla="*/ 584550 w 742316"/>
              <a:gd name="connsiteY248" fmla="*/ 174694 h 243799"/>
              <a:gd name="connsiteX249" fmla="*/ 581143 w 742316"/>
              <a:gd name="connsiteY249" fmla="*/ 176545 h 243799"/>
              <a:gd name="connsiteX250" fmla="*/ 577312 w 742316"/>
              <a:gd name="connsiteY250" fmla="*/ 176545 h 243799"/>
              <a:gd name="connsiteX251" fmla="*/ 573460 w 742316"/>
              <a:gd name="connsiteY251" fmla="*/ 183242 h 243799"/>
              <a:gd name="connsiteX252" fmla="*/ 572049 w 742316"/>
              <a:gd name="connsiteY252" fmla="*/ 178757 h 243799"/>
              <a:gd name="connsiteX253" fmla="*/ 568390 w 742316"/>
              <a:gd name="connsiteY253" fmla="*/ 171138 h 243799"/>
              <a:gd name="connsiteX254" fmla="*/ 558296 w 742316"/>
              <a:gd name="connsiteY254" fmla="*/ 171138 h 243799"/>
              <a:gd name="connsiteX255" fmla="*/ 615620 w 742316"/>
              <a:gd name="connsiteY255" fmla="*/ 169031 h 243799"/>
              <a:gd name="connsiteX256" fmla="*/ 617284 w 742316"/>
              <a:gd name="connsiteY256" fmla="*/ 169353 h 243799"/>
              <a:gd name="connsiteX257" fmla="*/ 614552 w 742316"/>
              <a:gd name="connsiteY257" fmla="*/ 170722 h 243799"/>
              <a:gd name="connsiteX258" fmla="*/ 613163 w 742316"/>
              <a:gd name="connsiteY258" fmla="*/ 168555 h 243799"/>
              <a:gd name="connsiteX259" fmla="*/ 615920 w 742316"/>
              <a:gd name="connsiteY259" fmla="*/ 168555 h 243799"/>
              <a:gd name="connsiteX260" fmla="*/ 615620 w 742316"/>
              <a:gd name="connsiteY260" fmla="*/ 169031 h 243799"/>
              <a:gd name="connsiteX261" fmla="*/ 545350 w 742316"/>
              <a:gd name="connsiteY261" fmla="*/ 168134 h 243799"/>
              <a:gd name="connsiteX262" fmla="*/ 540283 w 742316"/>
              <a:gd name="connsiteY262" fmla="*/ 173501 h 243799"/>
              <a:gd name="connsiteX263" fmla="*/ 538256 w 742316"/>
              <a:gd name="connsiteY263" fmla="*/ 177525 h 243799"/>
              <a:gd name="connsiteX264" fmla="*/ 540788 w 742316"/>
              <a:gd name="connsiteY264" fmla="*/ 181994 h 243799"/>
              <a:gd name="connsiteX265" fmla="*/ 545606 w 742316"/>
              <a:gd name="connsiteY265" fmla="*/ 181994 h 243799"/>
              <a:gd name="connsiteX266" fmla="*/ 551688 w 742316"/>
              <a:gd name="connsiteY266" fmla="*/ 184232 h 243799"/>
              <a:gd name="connsiteX267" fmla="*/ 554476 w 742316"/>
              <a:gd name="connsiteY267" fmla="*/ 184232 h 243799"/>
              <a:gd name="connsiteX268" fmla="*/ 554476 w 742316"/>
              <a:gd name="connsiteY268" fmla="*/ 177969 h 243799"/>
              <a:gd name="connsiteX269" fmla="*/ 551180 w 742316"/>
              <a:gd name="connsiteY269" fmla="*/ 176630 h 243799"/>
              <a:gd name="connsiteX270" fmla="*/ 546618 w 742316"/>
              <a:gd name="connsiteY270" fmla="*/ 169924 h 243799"/>
              <a:gd name="connsiteX271" fmla="*/ 545350 w 742316"/>
              <a:gd name="connsiteY271" fmla="*/ 169924 h 243799"/>
              <a:gd name="connsiteX272" fmla="*/ 618099 w 742316"/>
              <a:gd name="connsiteY272" fmla="*/ 162699 h 243799"/>
              <a:gd name="connsiteX273" fmla="*/ 620025 w 742316"/>
              <a:gd name="connsiteY273" fmla="*/ 162699 h 243799"/>
              <a:gd name="connsiteX274" fmla="*/ 620025 w 742316"/>
              <a:gd name="connsiteY274" fmla="*/ 165230 h 243799"/>
              <a:gd name="connsiteX275" fmla="*/ 616714 w 742316"/>
              <a:gd name="connsiteY275" fmla="*/ 165230 h 243799"/>
              <a:gd name="connsiteX276" fmla="*/ 484257 w 742316"/>
              <a:gd name="connsiteY276" fmla="*/ 162187 h 243799"/>
              <a:gd name="connsiteX277" fmla="*/ 486511 w 742316"/>
              <a:gd name="connsiteY277" fmla="*/ 166092 h 243799"/>
              <a:gd name="connsiteX278" fmla="*/ 488635 w 742316"/>
              <a:gd name="connsiteY278" fmla="*/ 166092 h 243799"/>
              <a:gd name="connsiteX279" fmla="*/ 494267 w 742316"/>
              <a:gd name="connsiteY279" fmla="*/ 169216 h 243799"/>
              <a:gd name="connsiteX280" fmla="*/ 495908 w 742316"/>
              <a:gd name="connsiteY280" fmla="*/ 169216 h 243799"/>
              <a:gd name="connsiteX281" fmla="*/ 497550 w 742316"/>
              <a:gd name="connsiteY281" fmla="*/ 169216 h 243799"/>
              <a:gd name="connsiteX282" fmla="*/ 497808 w 742316"/>
              <a:gd name="connsiteY282" fmla="*/ 171168 h 243799"/>
              <a:gd name="connsiteX283" fmla="*/ 497615 w 742316"/>
              <a:gd name="connsiteY283" fmla="*/ 173513 h 243799"/>
              <a:gd name="connsiteX284" fmla="*/ 497615 w 742316"/>
              <a:gd name="connsiteY284" fmla="*/ 176244 h 243799"/>
              <a:gd name="connsiteX285" fmla="*/ 498773 w 742316"/>
              <a:gd name="connsiteY285" fmla="*/ 176244 h 243799"/>
              <a:gd name="connsiteX286" fmla="*/ 499095 w 742316"/>
              <a:gd name="connsiteY286" fmla="*/ 176244 h 243799"/>
              <a:gd name="connsiteX287" fmla="*/ 500865 w 742316"/>
              <a:gd name="connsiteY287" fmla="*/ 173903 h 243799"/>
              <a:gd name="connsiteX288" fmla="*/ 499932 w 742316"/>
              <a:gd name="connsiteY288" fmla="*/ 166482 h 243799"/>
              <a:gd name="connsiteX289" fmla="*/ 499513 w 742316"/>
              <a:gd name="connsiteY289" fmla="*/ 166482 h 243799"/>
              <a:gd name="connsiteX290" fmla="*/ 496006 w 742316"/>
              <a:gd name="connsiteY290" fmla="*/ 162187 h 243799"/>
              <a:gd name="connsiteX291" fmla="*/ 492593 w 742316"/>
              <a:gd name="connsiteY291" fmla="*/ 162187 h 243799"/>
              <a:gd name="connsiteX292" fmla="*/ 488698 w 742316"/>
              <a:gd name="connsiteY292" fmla="*/ 162187 h 243799"/>
              <a:gd name="connsiteX293" fmla="*/ 485256 w 742316"/>
              <a:gd name="connsiteY293" fmla="*/ 162187 h 243799"/>
              <a:gd name="connsiteX294" fmla="*/ 484257 w 742316"/>
              <a:gd name="connsiteY294" fmla="*/ 162187 h 243799"/>
              <a:gd name="connsiteX295" fmla="*/ 657785 w 742316"/>
              <a:gd name="connsiteY295" fmla="*/ 161493 h 243799"/>
              <a:gd name="connsiteX296" fmla="*/ 657785 w 742316"/>
              <a:gd name="connsiteY296" fmla="*/ 161954 h 243799"/>
              <a:gd name="connsiteX297" fmla="*/ 657588 w 742316"/>
              <a:gd name="connsiteY297" fmla="*/ 161911 h 243799"/>
              <a:gd name="connsiteX298" fmla="*/ 217696 w 742316"/>
              <a:gd name="connsiteY298" fmla="*/ 157774 h 243799"/>
              <a:gd name="connsiteX299" fmla="*/ 217890 w 742316"/>
              <a:gd name="connsiteY299" fmla="*/ 161250 h 243799"/>
              <a:gd name="connsiteX300" fmla="*/ 219053 w 742316"/>
              <a:gd name="connsiteY300" fmla="*/ 161250 h 243799"/>
              <a:gd name="connsiteX301" fmla="*/ 220934 w 742316"/>
              <a:gd name="connsiteY301" fmla="*/ 163568 h 243799"/>
              <a:gd name="connsiteX302" fmla="*/ 220491 w 742316"/>
              <a:gd name="connsiteY302" fmla="*/ 166176 h 243799"/>
              <a:gd name="connsiteX303" fmla="*/ 219136 w 742316"/>
              <a:gd name="connsiteY303" fmla="*/ 168202 h 243799"/>
              <a:gd name="connsiteX304" fmla="*/ 218332 w 742316"/>
              <a:gd name="connsiteY304" fmla="*/ 169941 h 243799"/>
              <a:gd name="connsiteX305" fmla="*/ 220491 w 742316"/>
              <a:gd name="connsiteY305" fmla="*/ 172549 h 243799"/>
              <a:gd name="connsiteX306" fmla="*/ 222401 w 742316"/>
              <a:gd name="connsiteY306" fmla="*/ 172549 h 243799"/>
              <a:gd name="connsiteX307" fmla="*/ 226996 w 742316"/>
              <a:gd name="connsiteY307" fmla="*/ 174286 h 243799"/>
              <a:gd name="connsiteX308" fmla="*/ 227440 w 742316"/>
              <a:gd name="connsiteY308" fmla="*/ 171969 h 243799"/>
              <a:gd name="connsiteX309" fmla="*/ 222152 w 742316"/>
              <a:gd name="connsiteY309" fmla="*/ 169651 h 243799"/>
              <a:gd name="connsiteX310" fmla="*/ 222152 w 742316"/>
              <a:gd name="connsiteY310" fmla="*/ 168202 h 243799"/>
              <a:gd name="connsiteX311" fmla="*/ 225141 w 742316"/>
              <a:gd name="connsiteY311" fmla="*/ 168202 h 243799"/>
              <a:gd name="connsiteX312" fmla="*/ 228242 w 742316"/>
              <a:gd name="connsiteY312" fmla="*/ 168202 h 243799"/>
              <a:gd name="connsiteX313" fmla="*/ 231286 w 742316"/>
              <a:gd name="connsiteY313" fmla="*/ 168202 h 243799"/>
              <a:gd name="connsiteX314" fmla="*/ 234304 w 742316"/>
              <a:gd name="connsiteY314" fmla="*/ 168202 h 243799"/>
              <a:gd name="connsiteX315" fmla="*/ 226000 w 742316"/>
              <a:gd name="connsiteY315" fmla="*/ 162410 h 243799"/>
              <a:gd name="connsiteX316" fmla="*/ 217696 w 742316"/>
              <a:gd name="connsiteY316" fmla="*/ 157774 h 243799"/>
              <a:gd name="connsiteX317" fmla="*/ 667616 w 742316"/>
              <a:gd name="connsiteY317" fmla="*/ 154462 h 243799"/>
              <a:gd name="connsiteX318" fmla="*/ 666432 w 742316"/>
              <a:gd name="connsiteY318" fmla="*/ 159175 h 243799"/>
              <a:gd name="connsiteX319" fmla="*/ 665855 w 742316"/>
              <a:gd name="connsiteY319" fmla="*/ 160465 h 243799"/>
              <a:gd name="connsiteX320" fmla="*/ 664663 w 742316"/>
              <a:gd name="connsiteY320" fmla="*/ 161513 h 243799"/>
              <a:gd name="connsiteX321" fmla="*/ 663617 w 742316"/>
              <a:gd name="connsiteY321" fmla="*/ 159175 h 243799"/>
              <a:gd name="connsiteX322" fmla="*/ 658878 w 742316"/>
              <a:gd name="connsiteY322" fmla="*/ 159175 h 243799"/>
              <a:gd name="connsiteX323" fmla="*/ 657785 w 742316"/>
              <a:gd name="connsiteY323" fmla="*/ 161493 h 243799"/>
              <a:gd name="connsiteX324" fmla="*/ 657785 w 742316"/>
              <a:gd name="connsiteY324" fmla="*/ 160467 h 243799"/>
              <a:gd name="connsiteX325" fmla="*/ 656174 w 742316"/>
              <a:gd name="connsiteY325" fmla="*/ 161605 h 243799"/>
              <a:gd name="connsiteX326" fmla="*/ 649055 w 742316"/>
              <a:gd name="connsiteY326" fmla="*/ 160059 h 243799"/>
              <a:gd name="connsiteX327" fmla="*/ 641180 w 742316"/>
              <a:gd name="connsiteY327" fmla="*/ 172357 h 243799"/>
              <a:gd name="connsiteX328" fmla="*/ 648185 w 742316"/>
              <a:gd name="connsiteY328" fmla="*/ 167248 h 243799"/>
              <a:gd name="connsiteX329" fmla="*/ 656174 w 742316"/>
              <a:gd name="connsiteY329" fmla="*/ 161605 h 243799"/>
              <a:gd name="connsiteX330" fmla="*/ 657588 w 742316"/>
              <a:gd name="connsiteY330" fmla="*/ 161911 h 243799"/>
              <a:gd name="connsiteX331" fmla="*/ 655067 w 742316"/>
              <a:gd name="connsiteY331" fmla="*/ 167258 h 243799"/>
              <a:gd name="connsiteX332" fmla="*/ 652359 w 742316"/>
              <a:gd name="connsiteY332" fmla="*/ 167258 h 243799"/>
              <a:gd name="connsiteX333" fmla="*/ 652359 w 742316"/>
              <a:gd name="connsiteY333" fmla="*/ 169953 h 243799"/>
              <a:gd name="connsiteX334" fmla="*/ 654432 w 742316"/>
              <a:gd name="connsiteY334" fmla="*/ 168607 h 243799"/>
              <a:gd name="connsiteX335" fmla="*/ 655067 w 742316"/>
              <a:gd name="connsiteY335" fmla="*/ 167258 h 243799"/>
              <a:gd name="connsiteX336" fmla="*/ 658135 w 742316"/>
              <a:gd name="connsiteY336" fmla="*/ 167258 h 243799"/>
              <a:gd name="connsiteX337" fmla="*/ 664663 w 742316"/>
              <a:gd name="connsiteY337" fmla="*/ 161513 h 243799"/>
              <a:gd name="connsiteX338" fmla="*/ 665024 w 742316"/>
              <a:gd name="connsiteY338" fmla="*/ 162320 h 243799"/>
              <a:gd name="connsiteX339" fmla="*/ 665855 w 742316"/>
              <a:gd name="connsiteY339" fmla="*/ 160465 h 243799"/>
              <a:gd name="connsiteX340" fmla="*/ 667321 w 742316"/>
              <a:gd name="connsiteY340" fmla="*/ 159175 h 243799"/>
              <a:gd name="connsiteX341" fmla="*/ 668802 w 742316"/>
              <a:gd name="connsiteY341" fmla="*/ 159175 h 243799"/>
              <a:gd name="connsiteX342" fmla="*/ 668802 w 742316"/>
              <a:gd name="connsiteY342" fmla="*/ 154462 h 243799"/>
              <a:gd name="connsiteX343" fmla="*/ 667616 w 742316"/>
              <a:gd name="connsiteY343" fmla="*/ 154462 h 243799"/>
              <a:gd name="connsiteX344" fmla="*/ 447347 w 742316"/>
              <a:gd name="connsiteY344" fmla="*/ 154177 h 243799"/>
              <a:gd name="connsiteX345" fmla="*/ 452794 w 742316"/>
              <a:gd name="connsiteY345" fmla="*/ 154177 h 243799"/>
              <a:gd name="connsiteX346" fmla="*/ 447829 w 742316"/>
              <a:gd name="connsiteY346" fmla="*/ 154991 h 243799"/>
              <a:gd name="connsiteX347" fmla="*/ 445687 w 742316"/>
              <a:gd name="connsiteY347" fmla="*/ 154485 h 243799"/>
              <a:gd name="connsiteX348" fmla="*/ 443878 w 742316"/>
              <a:gd name="connsiteY348" fmla="*/ 153754 h 243799"/>
              <a:gd name="connsiteX349" fmla="*/ 443776 w 742316"/>
              <a:gd name="connsiteY349" fmla="*/ 154034 h 243799"/>
              <a:gd name="connsiteX350" fmla="*/ 445687 w 742316"/>
              <a:gd name="connsiteY350" fmla="*/ 154485 h 243799"/>
              <a:gd name="connsiteX351" fmla="*/ 435957 w 742316"/>
              <a:gd name="connsiteY351" fmla="*/ 156292 h 243799"/>
              <a:gd name="connsiteX352" fmla="*/ 416764 w 742316"/>
              <a:gd name="connsiteY352" fmla="*/ 156292 h 243799"/>
              <a:gd name="connsiteX353" fmla="*/ 386392 w 742316"/>
              <a:gd name="connsiteY353" fmla="*/ 156292 h 243799"/>
              <a:gd name="connsiteX354" fmla="*/ 384493 w 742316"/>
              <a:gd name="connsiteY354" fmla="*/ 157350 h 243799"/>
              <a:gd name="connsiteX355" fmla="*/ 390188 w 742316"/>
              <a:gd name="connsiteY355" fmla="*/ 157350 h 243799"/>
              <a:gd name="connsiteX356" fmla="*/ 405163 w 742316"/>
              <a:gd name="connsiteY356" fmla="*/ 158830 h 243799"/>
              <a:gd name="connsiteX357" fmla="*/ 407273 w 742316"/>
              <a:gd name="connsiteY357" fmla="*/ 158830 h 243799"/>
              <a:gd name="connsiteX358" fmla="*/ 426466 w 742316"/>
              <a:gd name="connsiteY358" fmla="*/ 158830 h 243799"/>
              <a:gd name="connsiteX359" fmla="*/ 445660 w 742316"/>
              <a:gd name="connsiteY359" fmla="*/ 160099 h 243799"/>
              <a:gd name="connsiteX360" fmla="*/ 472446 w 742316"/>
              <a:gd name="connsiteY360" fmla="*/ 160099 h 243799"/>
              <a:gd name="connsiteX361" fmla="*/ 477086 w 742316"/>
              <a:gd name="connsiteY361" fmla="*/ 158830 h 243799"/>
              <a:gd name="connsiteX362" fmla="*/ 478439 w 742316"/>
              <a:gd name="connsiteY362" fmla="*/ 154760 h 243799"/>
              <a:gd name="connsiteX363" fmla="*/ 465556 w 742316"/>
              <a:gd name="connsiteY363" fmla="*/ 154177 h 243799"/>
              <a:gd name="connsiteX364" fmla="*/ 460635 w 742316"/>
              <a:gd name="connsiteY364" fmla="*/ 154177 h 243799"/>
              <a:gd name="connsiteX365" fmla="*/ 452794 w 742316"/>
              <a:gd name="connsiteY365" fmla="*/ 154177 h 243799"/>
              <a:gd name="connsiteX366" fmla="*/ 453668 w 742316"/>
              <a:gd name="connsiteY366" fmla="*/ 154034 h 243799"/>
              <a:gd name="connsiteX367" fmla="*/ 460263 w 742316"/>
              <a:gd name="connsiteY367" fmla="*/ 154034 h 243799"/>
              <a:gd name="connsiteX368" fmla="*/ 460250 w 742316"/>
              <a:gd name="connsiteY368" fmla="*/ 153937 h 243799"/>
              <a:gd name="connsiteX369" fmla="*/ 456199 w 742316"/>
              <a:gd name="connsiteY369" fmla="*/ 153754 h 243799"/>
              <a:gd name="connsiteX370" fmla="*/ 452411 w 742316"/>
              <a:gd name="connsiteY370" fmla="*/ 153754 h 243799"/>
              <a:gd name="connsiteX371" fmla="*/ 447129 w 742316"/>
              <a:gd name="connsiteY371" fmla="*/ 153754 h 243799"/>
              <a:gd name="connsiteX372" fmla="*/ 626418 w 742316"/>
              <a:gd name="connsiteY372" fmla="*/ 150713 h 243799"/>
              <a:gd name="connsiteX373" fmla="*/ 620687 w 742316"/>
              <a:gd name="connsiteY373" fmla="*/ 157972 h 243799"/>
              <a:gd name="connsiteX374" fmla="*/ 618099 w 742316"/>
              <a:gd name="connsiteY374" fmla="*/ 162699 h 243799"/>
              <a:gd name="connsiteX375" fmla="*/ 605879 w 742316"/>
              <a:gd name="connsiteY375" fmla="*/ 162699 h 243799"/>
              <a:gd name="connsiteX376" fmla="*/ 603439 w 742316"/>
              <a:gd name="connsiteY376" fmla="*/ 174579 h 243799"/>
              <a:gd name="connsiteX377" fmla="*/ 606854 w 742316"/>
              <a:gd name="connsiteY377" fmla="*/ 174579 h 243799"/>
              <a:gd name="connsiteX378" fmla="*/ 614552 w 742316"/>
              <a:gd name="connsiteY378" fmla="*/ 170722 h 243799"/>
              <a:gd name="connsiteX379" fmla="*/ 611207 w 742316"/>
              <a:gd name="connsiteY379" fmla="*/ 176018 h 243799"/>
              <a:gd name="connsiteX380" fmla="*/ 607643 w 742316"/>
              <a:gd name="connsiteY380" fmla="*/ 183480 h 243799"/>
              <a:gd name="connsiteX381" fmla="*/ 616842 w 742316"/>
              <a:gd name="connsiteY381" fmla="*/ 183480 h 243799"/>
              <a:gd name="connsiteX382" fmla="*/ 624201 w 742316"/>
              <a:gd name="connsiteY382" fmla="*/ 170690 h 243799"/>
              <a:gd name="connsiteX383" fmla="*/ 617284 w 742316"/>
              <a:gd name="connsiteY383" fmla="*/ 169353 h 243799"/>
              <a:gd name="connsiteX384" fmla="*/ 620025 w 742316"/>
              <a:gd name="connsiteY384" fmla="*/ 167979 h 243799"/>
              <a:gd name="connsiteX385" fmla="*/ 620025 w 742316"/>
              <a:gd name="connsiteY385" fmla="*/ 165230 h 243799"/>
              <a:gd name="connsiteX386" fmla="*/ 625906 w 742316"/>
              <a:gd name="connsiteY386" fmla="*/ 165230 h 243799"/>
              <a:gd name="connsiteX387" fmla="*/ 631779 w 742316"/>
              <a:gd name="connsiteY387" fmla="*/ 165230 h 243799"/>
              <a:gd name="connsiteX388" fmla="*/ 633312 w 742316"/>
              <a:gd name="connsiteY388" fmla="*/ 150713 h 243799"/>
              <a:gd name="connsiteX389" fmla="*/ 631269 w 742316"/>
              <a:gd name="connsiteY389" fmla="*/ 150713 h 243799"/>
              <a:gd name="connsiteX390" fmla="*/ 626418 w 742316"/>
              <a:gd name="connsiteY390" fmla="*/ 150713 h 243799"/>
              <a:gd name="connsiteX391" fmla="*/ 559766 w 742316"/>
              <a:gd name="connsiteY391" fmla="*/ 149101 h 243799"/>
              <a:gd name="connsiteX392" fmla="*/ 561242 w 742316"/>
              <a:gd name="connsiteY392" fmla="*/ 149101 h 243799"/>
              <a:gd name="connsiteX393" fmla="*/ 569257 w 742316"/>
              <a:gd name="connsiteY393" fmla="*/ 150582 h 243799"/>
              <a:gd name="connsiteX394" fmla="*/ 574317 w 742316"/>
              <a:gd name="connsiteY394" fmla="*/ 150582 h 243799"/>
              <a:gd name="connsiteX395" fmla="*/ 575584 w 742316"/>
              <a:gd name="connsiteY395" fmla="*/ 151005 h 243799"/>
              <a:gd name="connsiteX396" fmla="*/ 569889 w 742316"/>
              <a:gd name="connsiteY396" fmla="*/ 152062 h 243799"/>
              <a:gd name="connsiteX397" fmla="*/ 563141 w 742316"/>
              <a:gd name="connsiteY397" fmla="*/ 152062 h 243799"/>
              <a:gd name="connsiteX398" fmla="*/ 559766 w 742316"/>
              <a:gd name="connsiteY398" fmla="*/ 151005 h 243799"/>
              <a:gd name="connsiteX399" fmla="*/ 559766 w 742316"/>
              <a:gd name="connsiteY399" fmla="*/ 149101 h 243799"/>
              <a:gd name="connsiteX400" fmla="*/ 418454 w 742316"/>
              <a:gd name="connsiteY400" fmla="*/ 148678 h 243799"/>
              <a:gd name="connsiteX401" fmla="*/ 437445 w 742316"/>
              <a:gd name="connsiteY401" fmla="*/ 148678 h 243799"/>
              <a:gd name="connsiteX402" fmla="*/ 436580 w 742316"/>
              <a:gd name="connsiteY402" fmla="*/ 149312 h 243799"/>
              <a:gd name="connsiteX403" fmla="*/ 420561 w 742316"/>
              <a:gd name="connsiteY403" fmla="*/ 149312 h 243799"/>
              <a:gd name="connsiteX404" fmla="*/ 419998 w 742316"/>
              <a:gd name="connsiteY404" fmla="*/ 149513 h 243799"/>
              <a:gd name="connsiteX405" fmla="*/ 238670 w 742316"/>
              <a:gd name="connsiteY405" fmla="*/ 143541 h 243799"/>
              <a:gd name="connsiteX406" fmla="*/ 236688 w 742316"/>
              <a:gd name="connsiteY406" fmla="*/ 154434 h 243799"/>
              <a:gd name="connsiteX407" fmla="*/ 242634 w 742316"/>
              <a:gd name="connsiteY407" fmla="*/ 158067 h 243799"/>
              <a:gd name="connsiteX408" fmla="*/ 250563 w 742316"/>
              <a:gd name="connsiteY408" fmla="*/ 158067 h 243799"/>
              <a:gd name="connsiteX409" fmla="*/ 252829 w 742316"/>
              <a:gd name="connsiteY409" fmla="*/ 157548 h 243799"/>
              <a:gd name="connsiteX410" fmla="*/ 253112 w 742316"/>
              <a:gd name="connsiteY410" fmla="*/ 153916 h 243799"/>
              <a:gd name="connsiteX411" fmla="*/ 251131 w 742316"/>
              <a:gd name="connsiteY411" fmla="*/ 153916 h 243799"/>
              <a:gd name="connsiteX412" fmla="*/ 245183 w 742316"/>
              <a:gd name="connsiteY412" fmla="*/ 143541 h 243799"/>
              <a:gd name="connsiteX413" fmla="*/ 238670 w 742316"/>
              <a:gd name="connsiteY413" fmla="*/ 143541 h 243799"/>
              <a:gd name="connsiteX414" fmla="*/ 344841 w 742316"/>
              <a:gd name="connsiteY414" fmla="*/ 142968 h 243799"/>
              <a:gd name="connsiteX415" fmla="*/ 352856 w 742316"/>
              <a:gd name="connsiteY415" fmla="*/ 142968 h 243799"/>
              <a:gd name="connsiteX416" fmla="*/ 355809 w 742316"/>
              <a:gd name="connsiteY416" fmla="*/ 142968 h 243799"/>
              <a:gd name="connsiteX417" fmla="*/ 355809 w 742316"/>
              <a:gd name="connsiteY417" fmla="*/ 145083 h 243799"/>
              <a:gd name="connsiteX418" fmla="*/ 354332 w 742316"/>
              <a:gd name="connsiteY418" fmla="*/ 145083 h 243799"/>
              <a:gd name="connsiteX419" fmla="*/ 344841 w 742316"/>
              <a:gd name="connsiteY419" fmla="*/ 142968 h 243799"/>
              <a:gd name="connsiteX420" fmla="*/ 297310 w 742316"/>
              <a:gd name="connsiteY420" fmla="*/ 142968 h 243799"/>
              <a:gd name="connsiteX421" fmla="*/ 297719 w 742316"/>
              <a:gd name="connsiteY421" fmla="*/ 142968 h 243799"/>
              <a:gd name="connsiteX422" fmla="*/ 299828 w 742316"/>
              <a:gd name="connsiteY422" fmla="*/ 147027 h 243799"/>
              <a:gd name="connsiteX423" fmla="*/ 298905 w 742316"/>
              <a:gd name="connsiteY423" fmla="*/ 146968 h 243799"/>
              <a:gd name="connsiteX424" fmla="*/ 514273 w 742316"/>
              <a:gd name="connsiteY424" fmla="*/ 140642 h 243799"/>
              <a:gd name="connsiteX425" fmla="*/ 528235 w 742316"/>
              <a:gd name="connsiteY425" fmla="*/ 140642 h 243799"/>
              <a:gd name="connsiteX426" fmla="*/ 529957 w 742316"/>
              <a:gd name="connsiteY426" fmla="*/ 145419 h 243799"/>
              <a:gd name="connsiteX427" fmla="*/ 530425 w 742316"/>
              <a:gd name="connsiteY427" fmla="*/ 152444 h 243799"/>
              <a:gd name="connsiteX428" fmla="*/ 526673 w 742316"/>
              <a:gd name="connsiteY428" fmla="*/ 152444 h 243799"/>
              <a:gd name="connsiteX429" fmla="*/ 524423 w 742316"/>
              <a:gd name="connsiteY429" fmla="*/ 152444 h 243799"/>
              <a:gd name="connsiteX430" fmla="*/ 524423 w 742316"/>
              <a:gd name="connsiteY430" fmla="*/ 147761 h 243799"/>
              <a:gd name="connsiteX431" fmla="*/ 517295 w 742316"/>
              <a:gd name="connsiteY431" fmla="*/ 149323 h 243799"/>
              <a:gd name="connsiteX432" fmla="*/ 516594 w 742316"/>
              <a:gd name="connsiteY432" fmla="*/ 149323 h 243799"/>
              <a:gd name="connsiteX433" fmla="*/ 516594 w 742316"/>
              <a:gd name="connsiteY433" fmla="*/ 149001 h 243799"/>
              <a:gd name="connsiteX434" fmla="*/ 514460 w 742316"/>
              <a:gd name="connsiteY434" fmla="*/ 148139 h 243799"/>
              <a:gd name="connsiteX435" fmla="*/ 513706 w 742316"/>
              <a:gd name="connsiteY435" fmla="*/ 143859 h 243799"/>
              <a:gd name="connsiteX436" fmla="*/ 400812 w 742316"/>
              <a:gd name="connsiteY436" fmla="*/ 140526 h 243799"/>
              <a:gd name="connsiteX437" fmla="*/ 403687 w 742316"/>
              <a:gd name="connsiteY437" fmla="*/ 140642 h 243799"/>
              <a:gd name="connsiteX438" fmla="*/ 412914 w 742316"/>
              <a:gd name="connsiteY438" fmla="*/ 140747 h 243799"/>
              <a:gd name="connsiteX439" fmla="*/ 413718 w 742316"/>
              <a:gd name="connsiteY439" fmla="*/ 140740 h 243799"/>
              <a:gd name="connsiteX440" fmla="*/ 414980 w 742316"/>
              <a:gd name="connsiteY440" fmla="*/ 149734 h 243799"/>
              <a:gd name="connsiteX441" fmla="*/ 400447 w 742316"/>
              <a:gd name="connsiteY441" fmla="*/ 147884 h 243799"/>
              <a:gd name="connsiteX442" fmla="*/ 400456 w 742316"/>
              <a:gd name="connsiteY442" fmla="*/ 147409 h 243799"/>
              <a:gd name="connsiteX443" fmla="*/ 400578 w 742316"/>
              <a:gd name="connsiteY443" fmla="*/ 141292 h 243799"/>
              <a:gd name="connsiteX444" fmla="*/ 528037 w 742316"/>
              <a:gd name="connsiteY444" fmla="*/ 140092 h 243799"/>
              <a:gd name="connsiteX445" fmla="*/ 535089 w 742316"/>
              <a:gd name="connsiteY445" fmla="*/ 140642 h 243799"/>
              <a:gd name="connsiteX446" fmla="*/ 528235 w 742316"/>
              <a:gd name="connsiteY446" fmla="*/ 140642 h 243799"/>
              <a:gd name="connsiteX447" fmla="*/ 604598 w 742316"/>
              <a:gd name="connsiteY447" fmla="*/ 139819 h 243799"/>
              <a:gd name="connsiteX448" fmla="*/ 605969 w 742316"/>
              <a:gd name="connsiteY448" fmla="*/ 139819 h 243799"/>
              <a:gd name="connsiteX449" fmla="*/ 604270 w 742316"/>
              <a:gd name="connsiteY449" fmla="*/ 142545 h 243799"/>
              <a:gd name="connsiteX450" fmla="*/ 608093 w 742316"/>
              <a:gd name="connsiteY450" fmla="*/ 142545 h 243799"/>
              <a:gd name="connsiteX451" fmla="*/ 608093 w 742316"/>
              <a:gd name="connsiteY451" fmla="*/ 149056 h 243799"/>
              <a:gd name="connsiteX452" fmla="*/ 605701 w 742316"/>
              <a:gd name="connsiteY452" fmla="*/ 149056 h 243799"/>
              <a:gd name="connsiteX453" fmla="*/ 602245 w 742316"/>
              <a:gd name="connsiteY453" fmla="*/ 147549 h 243799"/>
              <a:gd name="connsiteX454" fmla="*/ 599423 w 742316"/>
              <a:gd name="connsiteY454" fmla="*/ 152907 h 243799"/>
              <a:gd name="connsiteX455" fmla="*/ 592247 w 742316"/>
              <a:gd name="connsiteY455" fmla="*/ 152907 h 243799"/>
              <a:gd name="connsiteX456" fmla="*/ 594676 w 742316"/>
              <a:gd name="connsiteY456" fmla="*/ 146363 h 243799"/>
              <a:gd name="connsiteX457" fmla="*/ 597406 w 742316"/>
              <a:gd name="connsiteY457" fmla="*/ 142345 h 243799"/>
              <a:gd name="connsiteX458" fmla="*/ 598364 w 742316"/>
              <a:gd name="connsiteY458" fmla="*/ 142122 h 243799"/>
              <a:gd name="connsiteX459" fmla="*/ 361505 w 742316"/>
              <a:gd name="connsiteY459" fmla="*/ 138950 h 243799"/>
              <a:gd name="connsiteX460" fmla="*/ 365581 w 742316"/>
              <a:gd name="connsiteY460" fmla="*/ 139113 h 243799"/>
              <a:gd name="connsiteX461" fmla="*/ 366333 w 742316"/>
              <a:gd name="connsiteY461" fmla="*/ 140435 h 243799"/>
              <a:gd name="connsiteX462" fmla="*/ 369201 w 742316"/>
              <a:gd name="connsiteY462" fmla="*/ 139258 h 243799"/>
              <a:gd name="connsiteX463" fmla="*/ 375247 w 742316"/>
              <a:gd name="connsiteY463" fmla="*/ 139501 h 243799"/>
              <a:gd name="connsiteX464" fmla="*/ 377754 w 742316"/>
              <a:gd name="connsiteY464" fmla="*/ 144926 h 243799"/>
              <a:gd name="connsiteX465" fmla="*/ 377754 w 742316"/>
              <a:gd name="connsiteY465" fmla="*/ 146352 h 243799"/>
              <a:gd name="connsiteX466" fmla="*/ 377754 w 742316"/>
              <a:gd name="connsiteY466" fmla="*/ 150184 h 243799"/>
              <a:gd name="connsiteX467" fmla="*/ 376109 w 742316"/>
              <a:gd name="connsiteY467" fmla="*/ 146352 h 243799"/>
              <a:gd name="connsiteX468" fmla="*/ 374745 w 742316"/>
              <a:gd name="connsiteY468" fmla="*/ 143175 h 243799"/>
              <a:gd name="connsiteX469" fmla="*/ 363511 w 742316"/>
              <a:gd name="connsiteY469" fmla="*/ 143175 h 243799"/>
              <a:gd name="connsiteX470" fmla="*/ 361505 w 742316"/>
              <a:gd name="connsiteY470" fmla="*/ 143175 h 243799"/>
              <a:gd name="connsiteX471" fmla="*/ 524637 w 742316"/>
              <a:gd name="connsiteY471" fmla="*/ 138395 h 243799"/>
              <a:gd name="connsiteX472" fmla="*/ 527426 w 742316"/>
              <a:gd name="connsiteY472" fmla="*/ 138395 h 243799"/>
              <a:gd name="connsiteX473" fmla="*/ 528037 w 742316"/>
              <a:gd name="connsiteY473" fmla="*/ 140092 h 243799"/>
              <a:gd name="connsiteX474" fmla="*/ 516106 w 742316"/>
              <a:gd name="connsiteY474" fmla="*/ 139161 h 243799"/>
              <a:gd name="connsiteX475" fmla="*/ 563731 w 742316"/>
              <a:gd name="connsiteY475" fmla="*/ 137681 h 243799"/>
              <a:gd name="connsiteX476" fmla="*/ 565672 w 742316"/>
              <a:gd name="connsiteY476" fmla="*/ 137681 h 243799"/>
              <a:gd name="connsiteX477" fmla="*/ 572117 w 742316"/>
              <a:gd name="connsiteY477" fmla="*/ 138903 h 243799"/>
              <a:gd name="connsiteX478" fmla="*/ 572117 w 742316"/>
              <a:gd name="connsiteY478" fmla="*/ 142757 h 243799"/>
              <a:gd name="connsiteX479" fmla="*/ 571999 w 742316"/>
              <a:gd name="connsiteY479" fmla="*/ 142757 h 243799"/>
              <a:gd name="connsiteX480" fmla="*/ 572117 w 742316"/>
              <a:gd name="connsiteY480" fmla="*/ 142860 h 243799"/>
              <a:gd name="connsiteX481" fmla="*/ 572117 w 742316"/>
              <a:gd name="connsiteY481" fmla="*/ 145178 h 243799"/>
              <a:gd name="connsiteX482" fmla="*/ 566735 w 742316"/>
              <a:gd name="connsiteY482" fmla="*/ 145178 h 243799"/>
              <a:gd name="connsiteX483" fmla="*/ 561335 w 742316"/>
              <a:gd name="connsiteY483" fmla="*/ 138104 h 243799"/>
              <a:gd name="connsiteX484" fmla="*/ 562297 w 742316"/>
              <a:gd name="connsiteY484" fmla="*/ 138104 h 243799"/>
              <a:gd name="connsiteX485" fmla="*/ 560610 w 742316"/>
              <a:gd name="connsiteY485" fmla="*/ 137681 h 243799"/>
              <a:gd name="connsiteX486" fmla="*/ 561012 w 742316"/>
              <a:gd name="connsiteY486" fmla="*/ 137681 h 243799"/>
              <a:gd name="connsiteX487" fmla="*/ 561335 w 742316"/>
              <a:gd name="connsiteY487" fmla="*/ 138104 h 243799"/>
              <a:gd name="connsiteX488" fmla="*/ 557235 w 742316"/>
              <a:gd name="connsiteY488" fmla="*/ 138104 h 243799"/>
              <a:gd name="connsiteX489" fmla="*/ 560610 w 742316"/>
              <a:gd name="connsiteY489" fmla="*/ 137681 h 243799"/>
              <a:gd name="connsiteX490" fmla="*/ 580436 w 742316"/>
              <a:gd name="connsiteY490" fmla="*/ 137046 h 243799"/>
              <a:gd name="connsiteX491" fmla="*/ 584742 w 742316"/>
              <a:gd name="connsiteY491" fmla="*/ 138697 h 243799"/>
              <a:gd name="connsiteX492" fmla="*/ 584232 w 742316"/>
              <a:gd name="connsiteY492" fmla="*/ 138738 h 243799"/>
              <a:gd name="connsiteX493" fmla="*/ 577664 w 742316"/>
              <a:gd name="connsiteY493" fmla="*/ 137888 h 243799"/>
              <a:gd name="connsiteX494" fmla="*/ 569979 w 742316"/>
              <a:gd name="connsiteY494" fmla="*/ 137046 h 243799"/>
              <a:gd name="connsiteX495" fmla="*/ 571155 w 742316"/>
              <a:gd name="connsiteY495" fmla="*/ 137046 h 243799"/>
              <a:gd name="connsiteX496" fmla="*/ 577664 w 742316"/>
              <a:gd name="connsiteY496" fmla="*/ 137888 h 243799"/>
              <a:gd name="connsiteX497" fmla="*/ 573476 w 742316"/>
              <a:gd name="connsiteY497" fmla="*/ 139161 h 243799"/>
              <a:gd name="connsiteX498" fmla="*/ 572117 w 742316"/>
              <a:gd name="connsiteY498" fmla="*/ 138903 h 243799"/>
              <a:gd name="connsiteX499" fmla="*/ 572117 w 742316"/>
              <a:gd name="connsiteY499" fmla="*/ 138513 h 243799"/>
              <a:gd name="connsiteX500" fmla="*/ 276504 w 742316"/>
              <a:gd name="connsiteY500" fmla="*/ 134931 h 243799"/>
              <a:gd name="connsiteX501" fmla="*/ 276504 w 742316"/>
              <a:gd name="connsiteY501" fmla="*/ 135989 h 243799"/>
              <a:gd name="connsiteX502" fmla="*/ 280089 w 742316"/>
              <a:gd name="connsiteY502" fmla="*/ 134931 h 243799"/>
              <a:gd name="connsiteX503" fmla="*/ 276504 w 742316"/>
              <a:gd name="connsiteY503" fmla="*/ 134931 h 243799"/>
              <a:gd name="connsiteX504" fmla="*/ 649559 w 742316"/>
              <a:gd name="connsiteY504" fmla="*/ 133258 h 243799"/>
              <a:gd name="connsiteX505" fmla="*/ 651671 w 742316"/>
              <a:gd name="connsiteY505" fmla="*/ 134085 h 243799"/>
              <a:gd name="connsiteX506" fmla="*/ 651671 w 742316"/>
              <a:gd name="connsiteY506" fmla="*/ 135088 h 243799"/>
              <a:gd name="connsiteX507" fmla="*/ 649298 w 742316"/>
              <a:gd name="connsiteY507" fmla="*/ 135088 h 243799"/>
              <a:gd name="connsiteX508" fmla="*/ 550064 w 742316"/>
              <a:gd name="connsiteY508" fmla="*/ 132393 h 243799"/>
              <a:gd name="connsiteX509" fmla="*/ 553277 w 742316"/>
              <a:gd name="connsiteY509" fmla="*/ 132393 h 243799"/>
              <a:gd name="connsiteX510" fmla="*/ 554370 w 742316"/>
              <a:gd name="connsiteY510" fmla="*/ 134285 h 243799"/>
              <a:gd name="connsiteX511" fmla="*/ 552766 w 742316"/>
              <a:gd name="connsiteY511" fmla="*/ 142622 h 243799"/>
              <a:gd name="connsiteX512" fmla="*/ 545233 w 742316"/>
              <a:gd name="connsiteY512" fmla="*/ 141802 h 243799"/>
              <a:gd name="connsiteX513" fmla="*/ 540355 w 742316"/>
              <a:gd name="connsiteY513" fmla="*/ 133874 h 243799"/>
              <a:gd name="connsiteX514" fmla="*/ 547533 w 742316"/>
              <a:gd name="connsiteY514" fmla="*/ 133874 h 243799"/>
              <a:gd name="connsiteX515" fmla="*/ 548798 w 742316"/>
              <a:gd name="connsiteY515" fmla="*/ 133874 h 243799"/>
              <a:gd name="connsiteX516" fmla="*/ 550064 w 742316"/>
              <a:gd name="connsiteY516" fmla="*/ 132393 h 243799"/>
              <a:gd name="connsiteX517" fmla="*/ 559743 w 742316"/>
              <a:gd name="connsiteY517" fmla="*/ 131139 h 243799"/>
              <a:gd name="connsiteX518" fmla="*/ 563875 w 742316"/>
              <a:gd name="connsiteY518" fmla="*/ 132859 h 243799"/>
              <a:gd name="connsiteX519" fmla="*/ 569979 w 742316"/>
              <a:gd name="connsiteY519" fmla="*/ 137046 h 243799"/>
              <a:gd name="connsiteX520" fmla="*/ 565883 w 742316"/>
              <a:gd name="connsiteY520" fmla="*/ 137046 h 243799"/>
              <a:gd name="connsiteX521" fmla="*/ 563731 w 742316"/>
              <a:gd name="connsiteY521" fmla="*/ 137681 h 243799"/>
              <a:gd name="connsiteX522" fmla="*/ 561012 w 742316"/>
              <a:gd name="connsiteY522" fmla="*/ 137681 h 243799"/>
              <a:gd name="connsiteX523" fmla="*/ 560511 w 742316"/>
              <a:gd name="connsiteY523" fmla="*/ 137024 h 243799"/>
              <a:gd name="connsiteX524" fmla="*/ 557760 w 742316"/>
              <a:gd name="connsiteY524" fmla="*/ 131678 h 243799"/>
              <a:gd name="connsiteX525" fmla="*/ 586554 w 742316"/>
              <a:gd name="connsiteY525" fmla="*/ 124568 h 243799"/>
              <a:gd name="connsiteX526" fmla="*/ 594145 w 742316"/>
              <a:gd name="connsiteY526" fmla="*/ 124568 h 243799"/>
              <a:gd name="connsiteX527" fmla="*/ 599575 w 742316"/>
              <a:gd name="connsiteY527" fmla="*/ 124568 h 243799"/>
              <a:gd name="connsiteX528" fmla="*/ 599575 w 742316"/>
              <a:gd name="connsiteY528" fmla="*/ 137508 h 243799"/>
              <a:gd name="connsiteX529" fmla="*/ 599469 w 742316"/>
              <a:gd name="connsiteY529" fmla="*/ 137516 h 243799"/>
              <a:gd name="connsiteX530" fmla="*/ 621143 w 742316"/>
              <a:gd name="connsiteY530" fmla="*/ 122453 h 243799"/>
              <a:gd name="connsiteX531" fmla="*/ 628736 w 742316"/>
              <a:gd name="connsiteY531" fmla="*/ 125203 h 243799"/>
              <a:gd name="connsiteX532" fmla="*/ 628736 w 742316"/>
              <a:gd name="connsiteY532" fmla="*/ 124780 h 243799"/>
              <a:gd name="connsiteX533" fmla="*/ 621143 w 742316"/>
              <a:gd name="connsiteY533" fmla="*/ 122453 h 243799"/>
              <a:gd name="connsiteX534" fmla="*/ 550796 w 742316"/>
              <a:gd name="connsiteY534" fmla="*/ 121746 h 243799"/>
              <a:gd name="connsiteX535" fmla="*/ 557301 w 742316"/>
              <a:gd name="connsiteY535" fmla="*/ 122028 h 243799"/>
              <a:gd name="connsiteX536" fmla="*/ 570733 w 742316"/>
              <a:gd name="connsiteY536" fmla="*/ 122663 h 243799"/>
              <a:gd name="connsiteX537" fmla="*/ 561242 w 742316"/>
              <a:gd name="connsiteY537" fmla="*/ 122663 h 243799"/>
              <a:gd name="connsiteX538" fmla="*/ 544368 w 742316"/>
              <a:gd name="connsiteY538" fmla="*/ 121182 h 243799"/>
              <a:gd name="connsiteX539" fmla="*/ 550796 w 742316"/>
              <a:gd name="connsiteY539" fmla="*/ 121746 h 243799"/>
              <a:gd name="connsiteX540" fmla="*/ 542682 w 742316"/>
              <a:gd name="connsiteY540" fmla="*/ 121394 h 243799"/>
              <a:gd name="connsiteX541" fmla="*/ 651612 w 742316"/>
              <a:gd name="connsiteY541" fmla="*/ 118851 h 243799"/>
              <a:gd name="connsiteX542" fmla="*/ 651671 w 742316"/>
              <a:gd name="connsiteY542" fmla="*/ 118905 h 243799"/>
              <a:gd name="connsiteX543" fmla="*/ 651671 w 742316"/>
              <a:gd name="connsiteY543" fmla="*/ 120181 h 243799"/>
              <a:gd name="connsiteX544" fmla="*/ 651443 w 742316"/>
              <a:gd name="connsiteY544" fmla="*/ 120035 h 243799"/>
              <a:gd name="connsiteX545" fmla="*/ 489319 w 742316"/>
              <a:gd name="connsiteY545" fmla="*/ 118435 h 243799"/>
              <a:gd name="connsiteX546" fmla="*/ 490510 w 742316"/>
              <a:gd name="connsiteY546" fmla="*/ 118858 h 243799"/>
              <a:gd name="connsiteX547" fmla="*/ 493951 w 742316"/>
              <a:gd name="connsiteY547" fmla="*/ 120080 h 243799"/>
              <a:gd name="connsiteX548" fmla="*/ 492345 w 742316"/>
              <a:gd name="connsiteY548" fmla="*/ 121287 h 243799"/>
              <a:gd name="connsiteX549" fmla="*/ 490595 w 742316"/>
              <a:gd name="connsiteY549" fmla="*/ 119972 h 243799"/>
              <a:gd name="connsiteX550" fmla="*/ 489670 w 742316"/>
              <a:gd name="connsiteY550" fmla="*/ 118858 h 243799"/>
              <a:gd name="connsiteX551" fmla="*/ 391243 w 742316"/>
              <a:gd name="connsiteY551" fmla="*/ 116320 h 243799"/>
              <a:gd name="connsiteX552" fmla="*/ 389556 w 742316"/>
              <a:gd name="connsiteY552" fmla="*/ 117589 h 243799"/>
              <a:gd name="connsiteX553" fmla="*/ 391032 w 742316"/>
              <a:gd name="connsiteY553" fmla="*/ 119492 h 243799"/>
              <a:gd name="connsiteX554" fmla="*/ 393985 w 742316"/>
              <a:gd name="connsiteY554" fmla="*/ 119492 h 243799"/>
              <a:gd name="connsiteX555" fmla="*/ 399680 w 742316"/>
              <a:gd name="connsiteY555" fmla="*/ 117800 h 243799"/>
              <a:gd name="connsiteX556" fmla="*/ 399890 w 742316"/>
              <a:gd name="connsiteY556" fmla="*/ 117800 h 243799"/>
              <a:gd name="connsiteX557" fmla="*/ 391243 w 742316"/>
              <a:gd name="connsiteY557" fmla="*/ 116320 h 243799"/>
              <a:gd name="connsiteX558" fmla="*/ 484047 w 742316"/>
              <a:gd name="connsiteY558" fmla="*/ 115051 h 243799"/>
              <a:gd name="connsiteX559" fmla="*/ 489113 w 742316"/>
              <a:gd name="connsiteY559" fmla="*/ 118858 h 243799"/>
              <a:gd name="connsiteX560" fmla="*/ 490595 w 742316"/>
              <a:gd name="connsiteY560" fmla="*/ 119972 h 243799"/>
              <a:gd name="connsiteX561" fmla="*/ 495103 w 742316"/>
              <a:gd name="connsiteY561" fmla="*/ 125403 h 243799"/>
              <a:gd name="connsiteX562" fmla="*/ 500389 w 742316"/>
              <a:gd name="connsiteY562" fmla="*/ 130497 h 243799"/>
              <a:gd name="connsiteX563" fmla="*/ 502961 w 742316"/>
              <a:gd name="connsiteY563" fmla="*/ 132976 h 243799"/>
              <a:gd name="connsiteX564" fmla="*/ 505927 w 742316"/>
              <a:gd name="connsiteY564" fmla="*/ 132976 h 243799"/>
              <a:gd name="connsiteX565" fmla="*/ 505273 w 742316"/>
              <a:gd name="connsiteY565" fmla="*/ 130839 h 243799"/>
              <a:gd name="connsiteX566" fmla="*/ 502961 w 742316"/>
              <a:gd name="connsiteY566" fmla="*/ 123281 h 243799"/>
              <a:gd name="connsiteX567" fmla="*/ 493951 w 742316"/>
              <a:gd name="connsiteY567" fmla="*/ 120080 h 243799"/>
              <a:gd name="connsiteX568" fmla="*/ 500643 w 742316"/>
              <a:gd name="connsiteY568" fmla="*/ 115051 h 243799"/>
              <a:gd name="connsiteX569" fmla="*/ 470548 w 742316"/>
              <a:gd name="connsiteY569" fmla="*/ 114205 h 243799"/>
              <a:gd name="connsiteX570" fmla="*/ 477170 w 742316"/>
              <a:gd name="connsiteY570" fmla="*/ 126693 h 243799"/>
              <a:gd name="connsiteX571" fmla="*/ 478531 w 742316"/>
              <a:gd name="connsiteY571" fmla="*/ 118858 h 243799"/>
              <a:gd name="connsiteX572" fmla="*/ 479340 w 742316"/>
              <a:gd name="connsiteY572" fmla="*/ 114205 h 243799"/>
              <a:gd name="connsiteX573" fmla="*/ 472013 w 742316"/>
              <a:gd name="connsiteY573" fmla="*/ 114205 h 243799"/>
              <a:gd name="connsiteX574" fmla="*/ 653253 w 742316"/>
              <a:gd name="connsiteY574" fmla="*/ 111492 h 243799"/>
              <a:gd name="connsiteX575" fmla="*/ 655647 w 742316"/>
              <a:gd name="connsiteY575" fmla="*/ 112676 h 243799"/>
              <a:gd name="connsiteX576" fmla="*/ 656972 w 742316"/>
              <a:gd name="connsiteY576" fmla="*/ 118545 h 243799"/>
              <a:gd name="connsiteX577" fmla="*/ 654969 w 742316"/>
              <a:gd name="connsiteY577" fmla="*/ 121899 h 243799"/>
              <a:gd name="connsiteX578" fmla="*/ 651671 w 742316"/>
              <a:gd name="connsiteY578" fmla="*/ 118905 h 243799"/>
              <a:gd name="connsiteX579" fmla="*/ 651671 w 742316"/>
              <a:gd name="connsiteY579" fmla="*/ 118435 h 243799"/>
              <a:gd name="connsiteX580" fmla="*/ 651612 w 742316"/>
              <a:gd name="connsiteY580" fmla="*/ 118851 h 243799"/>
              <a:gd name="connsiteX581" fmla="*/ 646664 w 742316"/>
              <a:gd name="connsiteY581" fmla="*/ 114358 h 243799"/>
              <a:gd name="connsiteX582" fmla="*/ 536987 w 742316"/>
              <a:gd name="connsiteY582" fmla="*/ 110187 h 243799"/>
              <a:gd name="connsiteX583" fmla="*/ 535859 w 742316"/>
              <a:gd name="connsiteY583" fmla="*/ 110536 h 243799"/>
              <a:gd name="connsiteX584" fmla="*/ 535510 w 742316"/>
              <a:gd name="connsiteY584" fmla="*/ 111667 h 243799"/>
              <a:gd name="connsiteX585" fmla="*/ 536987 w 742316"/>
              <a:gd name="connsiteY585" fmla="*/ 112936 h 243799"/>
              <a:gd name="connsiteX586" fmla="*/ 538674 w 742316"/>
              <a:gd name="connsiteY586" fmla="*/ 112936 h 243799"/>
              <a:gd name="connsiteX587" fmla="*/ 545634 w 742316"/>
              <a:gd name="connsiteY587" fmla="*/ 111879 h 243799"/>
              <a:gd name="connsiteX588" fmla="*/ 553227 w 742316"/>
              <a:gd name="connsiteY588" fmla="*/ 111667 h 243799"/>
              <a:gd name="connsiteX589" fmla="*/ 542260 w 742316"/>
              <a:gd name="connsiteY589" fmla="*/ 110187 h 243799"/>
              <a:gd name="connsiteX590" fmla="*/ 536987 w 742316"/>
              <a:gd name="connsiteY590" fmla="*/ 110187 h 243799"/>
              <a:gd name="connsiteX591" fmla="*/ 466417 w 742316"/>
              <a:gd name="connsiteY591" fmla="*/ 107439 h 243799"/>
              <a:gd name="connsiteX592" fmla="*/ 469092 w 742316"/>
              <a:gd name="connsiteY592" fmla="*/ 107439 h 243799"/>
              <a:gd name="connsiteX593" fmla="*/ 466119 w 742316"/>
              <a:gd name="connsiteY593" fmla="*/ 109211 h 243799"/>
              <a:gd name="connsiteX594" fmla="*/ 641227 w 742316"/>
              <a:gd name="connsiteY594" fmla="*/ 105542 h 243799"/>
              <a:gd name="connsiteX595" fmla="*/ 641227 w 742316"/>
              <a:gd name="connsiteY595" fmla="*/ 111487 h 243799"/>
              <a:gd name="connsiteX596" fmla="*/ 647960 w 742316"/>
              <a:gd name="connsiteY596" fmla="*/ 117802 h 243799"/>
              <a:gd name="connsiteX597" fmla="*/ 651443 w 742316"/>
              <a:gd name="connsiteY597" fmla="*/ 120035 h 243799"/>
              <a:gd name="connsiteX598" fmla="*/ 649559 w 742316"/>
              <a:gd name="connsiteY598" fmla="*/ 133258 h 243799"/>
              <a:gd name="connsiteX599" fmla="*/ 645188 w 742316"/>
              <a:gd name="connsiteY599" fmla="*/ 131547 h 243799"/>
              <a:gd name="connsiteX600" fmla="*/ 643079 w 742316"/>
              <a:gd name="connsiteY600" fmla="*/ 128798 h 243799"/>
              <a:gd name="connsiteX601" fmla="*/ 638438 w 742316"/>
              <a:gd name="connsiteY601" fmla="*/ 127529 h 243799"/>
              <a:gd name="connsiteX602" fmla="*/ 628525 w 742316"/>
              <a:gd name="connsiteY602" fmla="*/ 129856 h 243799"/>
              <a:gd name="connsiteX603" fmla="*/ 621776 w 742316"/>
              <a:gd name="connsiteY603" fmla="*/ 129856 h 243799"/>
              <a:gd name="connsiteX604" fmla="*/ 619666 w 742316"/>
              <a:gd name="connsiteY604" fmla="*/ 129856 h 243799"/>
              <a:gd name="connsiteX605" fmla="*/ 616714 w 742316"/>
              <a:gd name="connsiteY605" fmla="*/ 129856 h 243799"/>
              <a:gd name="connsiteX606" fmla="*/ 609332 w 742316"/>
              <a:gd name="connsiteY606" fmla="*/ 131970 h 243799"/>
              <a:gd name="connsiteX607" fmla="*/ 607606 w 742316"/>
              <a:gd name="connsiteY607" fmla="*/ 126617 h 243799"/>
              <a:gd name="connsiteX608" fmla="*/ 612284 w 742316"/>
              <a:gd name="connsiteY608" fmla="*/ 123511 h 243799"/>
              <a:gd name="connsiteX609" fmla="*/ 614815 w 742316"/>
              <a:gd name="connsiteY609" fmla="*/ 121396 h 243799"/>
              <a:gd name="connsiteX610" fmla="*/ 612284 w 742316"/>
              <a:gd name="connsiteY610" fmla="*/ 117800 h 243799"/>
              <a:gd name="connsiteX611" fmla="*/ 606590 w 742316"/>
              <a:gd name="connsiteY611" fmla="*/ 117800 h 243799"/>
              <a:gd name="connsiteX612" fmla="*/ 600473 w 742316"/>
              <a:gd name="connsiteY612" fmla="*/ 115686 h 243799"/>
              <a:gd name="connsiteX613" fmla="*/ 597098 w 742316"/>
              <a:gd name="connsiteY613" fmla="*/ 115686 h 243799"/>
              <a:gd name="connsiteX614" fmla="*/ 589505 w 742316"/>
              <a:gd name="connsiteY614" fmla="*/ 115686 h 243799"/>
              <a:gd name="connsiteX615" fmla="*/ 595622 w 742316"/>
              <a:gd name="connsiteY615" fmla="*/ 120761 h 243799"/>
              <a:gd name="connsiteX616" fmla="*/ 606801 w 742316"/>
              <a:gd name="connsiteY616" fmla="*/ 120761 h 243799"/>
              <a:gd name="connsiteX617" fmla="*/ 608488 w 742316"/>
              <a:gd name="connsiteY617" fmla="*/ 120761 h 243799"/>
              <a:gd name="connsiteX618" fmla="*/ 607011 w 742316"/>
              <a:gd name="connsiteY618" fmla="*/ 122665 h 243799"/>
              <a:gd name="connsiteX619" fmla="*/ 604059 w 742316"/>
              <a:gd name="connsiteY619" fmla="*/ 124568 h 243799"/>
              <a:gd name="connsiteX620" fmla="*/ 600684 w 742316"/>
              <a:gd name="connsiteY620" fmla="*/ 124568 h 243799"/>
              <a:gd name="connsiteX621" fmla="*/ 599575 w 742316"/>
              <a:gd name="connsiteY621" fmla="*/ 124568 h 243799"/>
              <a:gd name="connsiteX622" fmla="*/ 599575 w 742316"/>
              <a:gd name="connsiteY622" fmla="*/ 120971 h 243799"/>
              <a:gd name="connsiteX623" fmla="*/ 582967 w 742316"/>
              <a:gd name="connsiteY623" fmla="*/ 120971 h 243799"/>
              <a:gd name="connsiteX624" fmla="*/ 586554 w 742316"/>
              <a:gd name="connsiteY624" fmla="*/ 124568 h 243799"/>
              <a:gd name="connsiteX625" fmla="*/ 582123 w 742316"/>
              <a:gd name="connsiteY625" fmla="*/ 124568 h 243799"/>
              <a:gd name="connsiteX626" fmla="*/ 579381 w 742316"/>
              <a:gd name="connsiteY626" fmla="*/ 121819 h 243799"/>
              <a:gd name="connsiteX627" fmla="*/ 575796 w 742316"/>
              <a:gd name="connsiteY627" fmla="*/ 118858 h 243799"/>
              <a:gd name="connsiteX628" fmla="*/ 573054 w 742316"/>
              <a:gd name="connsiteY628" fmla="*/ 118858 h 243799"/>
              <a:gd name="connsiteX629" fmla="*/ 540572 w 742316"/>
              <a:gd name="connsiteY629" fmla="*/ 118858 h 243799"/>
              <a:gd name="connsiteX630" fmla="*/ 538041 w 742316"/>
              <a:gd name="connsiteY630" fmla="*/ 120338 h 243799"/>
              <a:gd name="connsiteX631" fmla="*/ 535299 w 742316"/>
              <a:gd name="connsiteY631" fmla="*/ 122242 h 243799"/>
              <a:gd name="connsiteX632" fmla="*/ 523699 w 742316"/>
              <a:gd name="connsiteY632" fmla="*/ 122242 h 243799"/>
              <a:gd name="connsiteX633" fmla="*/ 520957 w 742316"/>
              <a:gd name="connsiteY633" fmla="*/ 122242 h 243799"/>
              <a:gd name="connsiteX634" fmla="*/ 529183 w 742316"/>
              <a:gd name="connsiteY634" fmla="*/ 123722 h 243799"/>
              <a:gd name="connsiteX635" fmla="*/ 548798 w 742316"/>
              <a:gd name="connsiteY635" fmla="*/ 123722 h 243799"/>
              <a:gd name="connsiteX636" fmla="*/ 551329 w 742316"/>
              <a:gd name="connsiteY636" fmla="*/ 123722 h 243799"/>
              <a:gd name="connsiteX637" fmla="*/ 560610 w 742316"/>
              <a:gd name="connsiteY637" fmla="*/ 126049 h 243799"/>
              <a:gd name="connsiteX638" fmla="*/ 579381 w 742316"/>
              <a:gd name="connsiteY638" fmla="*/ 127741 h 243799"/>
              <a:gd name="connsiteX639" fmla="*/ 582123 w 742316"/>
              <a:gd name="connsiteY639" fmla="*/ 127741 h 243799"/>
              <a:gd name="connsiteX640" fmla="*/ 572421 w 742316"/>
              <a:gd name="connsiteY640" fmla="*/ 129644 h 243799"/>
              <a:gd name="connsiteX641" fmla="*/ 565250 w 742316"/>
              <a:gd name="connsiteY641" fmla="*/ 129644 h 243799"/>
              <a:gd name="connsiteX642" fmla="*/ 559743 w 742316"/>
              <a:gd name="connsiteY642" fmla="*/ 131139 h 243799"/>
              <a:gd name="connsiteX643" fmla="*/ 556866 w 742316"/>
              <a:gd name="connsiteY643" fmla="*/ 129942 h 243799"/>
              <a:gd name="connsiteX644" fmla="*/ 557760 w 742316"/>
              <a:gd name="connsiteY644" fmla="*/ 131678 h 243799"/>
              <a:gd name="connsiteX645" fmla="*/ 555126 w 742316"/>
              <a:gd name="connsiteY645" fmla="*/ 132393 h 243799"/>
              <a:gd name="connsiteX646" fmla="*/ 553277 w 742316"/>
              <a:gd name="connsiteY646" fmla="*/ 132393 h 243799"/>
              <a:gd name="connsiteX647" fmla="*/ 551962 w 742316"/>
              <a:gd name="connsiteY647" fmla="*/ 130117 h 243799"/>
              <a:gd name="connsiteX648" fmla="*/ 538043 w 742316"/>
              <a:gd name="connsiteY648" fmla="*/ 130117 h 243799"/>
              <a:gd name="connsiteX649" fmla="*/ 540355 w 742316"/>
              <a:gd name="connsiteY649" fmla="*/ 133874 h 243799"/>
              <a:gd name="connsiteX650" fmla="*/ 531925 w 742316"/>
              <a:gd name="connsiteY650" fmla="*/ 133874 h 243799"/>
              <a:gd name="connsiteX651" fmla="*/ 530237 w 742316"/>
              <a:gd name="connsiteY651" fmla="*/ 133874 h 243799"/>
              <a:gd name="connsiteX652" fmla="*/ 530237 w 742316"/>
              <a:gd name="connsiteY652" fmla="*/ 135989 h 243799"/>
              <a:gd name="connsiteX653" fmla="*/ 530237 w 742316"/>
              <a:gd name="connsiteY653" fmla="*/ 137892 h 243799"/>
              <a:gd name="connsiteX654" fmla="*/ 524637 w 742316"/>
              <a:gd name="connsiteY654" fmla="*/ 138395 h 243799"/>
              <a:gd name="connsiteX655" fmla="*/ 514668 w 742316"/>
              <a:gd name="connsiteY655" fmla="*/ 138395 h 243799"/>
              <a:gd name="connsiteX656" fmla="*/ 514273 w 742316"/>
              <a:gd name="connsiteY656" fmla="*/ 140642 h 243799"/>
              <a:gd name="connsiteX657" fmla="*/ 512731 w 742316"/>
              <a:gd name="connsiteY657" fmla="*/ 140642 h 243799"/>
              <a:gd name="connsiteX658" fmla="*/ 499022 w 742316"/>
              <a:gd name="connsiteY658" fmla="*/ 140642 h 243799"/>
              <a:gd name="connsiteX659" fmla="*/ 492483 w 742316"/>
              <a:gd name="connsiteY659" fmla="*/ 140642 h 243799"/>
              <a:gd name="connsiteX660" fmla="*/ 488054 w 742316"/>
              <a:gd name="connsiteY660" fmla="*/ 140642 h 243799"/>
              <a:gd name="connsiteX661" fmla="*/ 482933 w 742316"/>
              <a:gd name="connsiteY661" fmla="*/ 140642 h 243799"/>
              <a:gd name="connsiteX662" fmla="*/ 454774 w 742316"/>
              <a:gd name="connsiteY662" fmla="*/ 140642 h 243799"/>
              <a:gd name="connsiteX663" fmla="*/ 451471 w 742316"/>
              <a:gd name="connsiteY663" fmla="*/ 138712 h 243799"/>
              <a:gd name="connsiteX664" fmla="*/ 450220 w 742316"/>
              <a:gd name="connsiteY664" fmla="*/ 140642 h 243799"/>
              <a:gd name="connsiteX665" fmla="*/ 424779 w 742316"/>
              <a:gd name="connsiteY665" fmla="*/ 140642 h 243799"/>
              <a:gd name="connsiteX666" fmla="*/ 413718 w 742316"/>
              <a:gd name="connsiteY666" fmla="*/ 140740 h 243799"/>
              <a:gd name="connsiteX667" fmla="*/ 412903 w 742316"/>
              <a:gd name="connsiteY667" fmla="*/ 134931 h 243799"/>
              <a:gd name="connsiteX668" fmla="*/ 402524 w 742316"/>
              <a:gd name="connsiteY668" fmla="*/ 134931 h 243799"/>
              <a:gd name="connsiteX669" fmla="*/ 400812 w 742316"/>
              <a:gd name="connsiteY669" fmla="*/ 140526 h 243799"/>
              <a:gd name="connsiteX670" fmla="*/ 375247 w 742316"/>
              <a:gd name="connsiteY670" fmla="*/ 139501 h 243799"/>
              <a:gd name="connsiteX671" fmla="*/ 374095 w 742316"/>
              <a:gd name="connsiteY671" fmla="*/ 137010 h 243799"/>
              <a:gd name="connsiteX672" fmla="*/ 370332 w 742316"/>
              <a:gd name="connsiteY672" fmla="*/ 138795 h 243799"/>
              <a:gd name="connsiteX673" fmla="*/ 369201 w 742316"/>
              <a:gd name="connsiteY673" fmla="*/ 139258 h 243799"/>
              <a:gd name="connsiteX674" fmla="*/ 365581 w 742316"/>
              <a:gd name="connsiteY674" fmla="*/ 139113 h 243799"/>
              <a:gd name="connsiteX675" fmla="*/ 362409 w 742316"/>
              <a:gd name="connsiteY675" fmla="*/ 133538 h 243799"/>
              <a:gd name="connsiteX676" fmla="*/ 361505 w 742316"/>
              <a:gd name="connsiteY676" fmla="*/ 133538 h 243799"/>
              <a:gd name="connsiteX677" fmla="*/ 361505 w 742316"/>
              <a:gd name="connsiteY677" fmla="*/ 138950 h 243799"/>
              <a:gd name="connsiteX678" fmla="*/ 361503 w 742316"/>
              <a:gd name="connsiteY678" fmla="*/ 138950 h 243799"/>
              <a:gd name="connsiteX679" fmla="*/ 350958 w 742316"/>
              <a:gd name="connsiteY679" fmla="*/ 138950 h 243799"/>
              <a:gd name="connsiteX680" fmla="*/ 342943 w 742316"/>
              <a:gd name="connsiteY680" fmla="*/ 138950 h 243799"/>
              <a:gd name="connsiteX681" fmla="*/ 335350 w 742316"/>
              <a:gd name="connsiteY681" fmla="*/ 138950 h 243799"/>
              <a:gd name="connsiteX682" fmla="*/ 341888 w 742316"/>
              <a:gd name="connsiteY682" fmla="*/ 140430 h 243799"/>
              <a:gd name="connsiteX683" fmla="*/ 349481 w 742316"/>
              <a:gd name="connsiteY683" fmla="*/ 141699 h 243799"/>
              <a:gd name="connsiteX684" fmla="*/ 332397 w 742316"/>
              <a:gd name="connsiteY684" fmla="*/ 141699 h 243799"/>
              <a:gd name="connsiteX685" fmla="*/ 332784 w 742316"/>
              <a:gd name="connsiteY685" fmla="*/ 141911 h 243799"/>
              <a:gd name="connsiteX686" fmla="*/ 334717 w 742316"/>
              <a:gd name="connsiteY686" fmla="*/ 142968 h 243799"/>
              <a:gd name="connsiteX687" fmla="*/ 327124 w 742316"/>
              <a:gd name="connsiteY687" fmla="*/ 142968 h 243799"/>
              <a:gd name="connsiteX688" fmla="*/ 309407 w 742316"/>
              <a:gd name="connsiteY688" fmla="*/ 142968 h 243799"/>
              <a:gd name="connsiteX689" fmla="*/ 299494 w 742316"/>
              <a:gd name="connsiteY689" fmla="*/ 142968 h 243799"/>
              <a:gd name="connsiteX690" fmla="*/ 297719 w 742316"/>
              <a:gd name="connsiteY690" fmla="*/ 142968 h 243799"/>
              <a:gd name="connsiteX691" fmla="*/ 295961 w 742316"/>
              <a:gd name="connsiteY691" fmla="*/ 139586 h 243799"/>
              <a:gd name="connsiteX692" fmla="*/ 297310 w 742316"/>
              <a:gd name="connsiteY692" fmla="*/ 142968 h 243799"/>
              <a:gd name="connsiteX693" fmla="*/ 295064 w 742316"/>
              <a:gd name="connsiteY693" fmla="*/ 142968 h 243799"/>
              <a:gd name="connsiteX694" fmla="*/ 290846 w 742316"/>
              <a:gd name="connsiteY694" fmla="*/ 142968 h 243799"/>
              <a:gd name="connsiteX695" fmla="*/ 290846 w 742316"/>
              <a:gd name="connsiteY695" fmla="*/ 145506 h 243799"/>
              <a:gd name="connsiteX696" fmla="*/ 294010 w 742316"/>
              <a:gd name="connsiteY696" fmla="*/ 146775 h 243799"/>
              <a:gd name="connsiteX697" fmla="*/ 295908 w 742316"/>
              <a:gd name="connsiteY697" fmla="*/ 146775 h 243799"/>
              <a:gd name="connsiteX698" fmla="*/ 298905 w 742316"/>
              <a:gd name="connsiteY698" fmla="*/ 146968 h 243799"/>
              <a:gd name="connsiteX699" fmla="*/ 302603 w 742316"/>
              <a:gd name="connsiteY699" fmla="*/ 156239 h 243799"/>
              <a:gd name="connsiteX700" fmla="*/ 285995 w 742316"/>
              <a:gd name="connsiteY700" fmla="*/ 156239 h 243799"/>
              <a:gd name="connsiteX701" fmla="*/ 302603 w 742316"/>
              <a:gd name="connsiteY701" fmla="*/ 156239 h 243799"/>
              <a:gd name="connsiteX702" fmla="*/ 300424 w 742316"/>
              <a:gd name="connsiteY702" fmla="*/ 148172 h 243799"/>
              <a:gd name="connsiteX703" fmla="*/ 299828 w 742316"/>
              <a:gd name="connsiteY703" fmla="*/ 147027 h 243799"/>
              <a:gd name="connsiteX704" fmla="*/ 328811 w 742316"/>
              <a:gd name="connsiteY704" fmla="*/ 148890 h 243799"/>
              <a:gd name="connsiteX705" fmla="*/ 343997 w 742316"/>
              <a:gd name="connsiteY705" fmla="*/ 148890 h 243799"/>
              <a:gd name="connsiteX706" fmla="*/ 360660 w 742316"/>
              <a:gd name="connsiteY706" fmla="*/ 150159 h 243799"/>
              <a:gd name="connsiteX707" fmla="*/ 363581 w 742316"/>
              <a:gd name="connsiteY707" fmla="*/ 150335 h 243799"/>
              <a:gd name="connsiteX708" fmla="*/ 361083 w 742316"/>
              <a:gd name="connsiteY708" fmla="*/ 149738 h 243799"/>
              <a:gd name="connsiteX709" fmla="*/ 375003 w 742316"/>
              <a:gd name="connsiteY709" fmla="*/ 149738 h 243799"/>
              <a:gd name="connsiteX710" fmla="*/ 376268 w 742316"/>
              <a:gd name="connsiteY710" fmla="*/ 150795 h 243799"/>
              <a:gd name="connsiteX711" fmla="*/ 375003 w 742316"/>
              <a:gd name="connsiteY711" fmla="*/ 150795 h 243799"/>
              <a:gd name="connsiteX712" fmla="*/ 371241 w 742316"/>
              <a:gd name="connsiteY712" fmla="*/ 150795 h 243799"/>
              <a:gd name="connsiteX713" fmla="*/ 381752 w 742316"/>
              <a:gd name="connsiteY713" fmla="*/ 151428 h 243799"/>
              <a:gd name="connsiteX714" fmla="*/ 381949 w 742316"/>
              <a:gd name="connsiteY714" fmla="*/ 151428 h 243799"/>
              <a:gd name="connsiteX715" fmla="*/ 381951 w 742316"/>
              <a:gd name="connsiteY715" fmla="*/ 151427 h 243799"/>
              <a:gd name="connsiteX716" fmla="*/ 392735 w 742316"/>
              <a:gd name="connsiteY716" fmla="*/ 151427 h 243799"/>
              <a:gd name="connsiteX717" fmla="*/ 392748 w 742316"/>
              <a:gd name="connsiteY717" fmla="*/ 151428 h 243799"/>
              <a:gd name="connsiteX718" fmla="*/ 414647 w 742316"/>
              <a:gd name="connsiteY718" fmla="*/ 151428 h 243799"/>
              <a:gd name="connsiteX719" fmla="*/ 414650 w 742316"/>
              <a:gd name="connsiteY719" fmla="*/ 151427 h 243799"/>
              <a:gd name="connsiteX720" fmla="*/ 419998 w 742316"/>
              <a:gd name="connsiteY720" fmla="*/ 149513 h 243799"/>
              <a:gd name="connsiteX721" fmla="*/ 421190 w 742316"/>
              <a:gd name="connsiteY721" fmla="*/ 150159 h 243799"/>
              <a:gd name="connsiteX722" fmla="*/ 440817 w 742316"/>
              <a:gd name="connsiteY722" fmla="*/ 151017 h 243799"/>
              <a:gd name="connsiteX723" fmla="*/ 444821 w 742316"/>
              <a:gd name="connsiteY723" fmla="*/ 151165 h 243799"/>
              <a:gd name="connsiteX724" fmla="*/ 445773 w 742316"/>
              <a:gd name="connsiteY724" fmla="*/ 148552 h 243799"/>
              <a:gd name="connsiteX725" fmla="*/ 443551 w 742316"/>
              <a:gd name="connsiteY725" fmla="*/ 148889 h 243799"/>
              <a:gd name="connsiteX726" fmla="*/ 443551 w 742316"/>
              <a:gd name="connsiteY726" fmla="*/ 147832 h 243799"/>
              <a:gd name="connsiteX727" fmla="*/ 446035 w 742316"/>
              <a:gd name="connsiteY727" fmla="*/ 147832 h 243799"/>
              <a:gd name="connsiteX728" fmla="*/ 446643 w 742316"/>
              <a:gd name="connsiteY728" fmla="*/ 146162 h 243799"/>
              <a:gd name="connsiteX729" fmla="*/ 450220 w 742316"/>
              <a:gd name="connsiteY729" fmla="*/ 140642 h 243799"/>
              <a:gd name="connsiteX730" fmla="*/ 454774 w 742316"/>
              <a:gd name="connsiteY730" fmla="*/ 140642 h 243799"/>
              <a:gd name="connsiteX731" fmla="*/ 457250 w 742316"/>
              <a:gd name="connsiteY731" fmla="*/ 142089 h 243799"/>
              <a:gd name="connsiteX732" fmla="*/ 459529 w 742316"/>
              <a:gd name="connsiteY732" fmla="*/ 148272 h 243799"/>
              <a:gd name="connsiteX733" fmla="*/ 459580 w 742316"/>
              <a:gd name="connsiteY733" fmla="*/ 148678 h 243799"/>
              <a:gd name="connsiteX734" fmla="*/ 459968 w 742316"/>
              <a:gd name="connsiteY734" fmla="*/ 151724 h 243799"/>
              <a:gd name="connsiteX735" fmla="*/ 463368 w 742316"/>
              <a:gd name="connsiteY735" fmla="*/ 151850 h 243799"/>
              <a:gd name="connsiteX736" fmla="*/ 489527 w 742316"/>
              <a:gd name="connsiteY736" fmla="*/ 153119 h 243799"/>
              <a:gd name="connsiteX737" fmla="*/ 506418 w 742316"/>
              <a:gd name="connsiteY737" fmla="*/ 153119 h 243799"/>
              <a:gd name="connsiteX738" fmla="*/ 501131 w 742316"/>
              <a:gd name="connsiteY738" fmla="*/ 146504 h 243799"/>
              <a:gd name="connsiteX739" fmla="*/ 501131 w 742316"/>
              <a:gd name="connsiteY739" fmla="*/ 142755 h 243799"/>
              <a:gd name="connsiteX740" fmla="*/ 514460 w 742316"/>
              <a:gd name="connsiteY740" fmla="*/ 148139 h 243799"/>
              <a:gd name="connsiteX741" fmla="*/ 514668 w 742316"/>
              <a:gd name="connsiteY741" fmla="*/ 149323 h 243799"/>
              <a:gd name="connsiteX742" fmla="*/ 516594 w 742316"/>
              <a:gd name="connsiteY742" fmla="*/ 149323 h 243799"/>
              <a:gd name="connsiteX743" fmla="*/ 516594 w 742316"/>
              <a:gd name="connsiteY743" fmla="*/ 153119 h 243799"/>
              <a:gd name="connsiteX744" fmla="*/ 535934 w 742316"/>
              <a:gd name="connsiteY744" fmla="*/ 153119 h 243799"/>
              <a:gd name="connsiteX745" fmla="*/ 528766 w 742316"/>
              <a:gd name="connsiteY745" fmla="*/ 155023 h 243799"/>
              <a:gd name="connsiteX746" fmla="*/ 525166 w 742316"/>
              <a:gd name="connsiteY746" fmla="*/ 155023 h 243799"/>
              <a:gd name="connsiteX747" fmla="*/ 516594 w 742316"/>
              <a:gd name="connsiteY747" fmla="*/ 155023 h 243799"/>
              <a:gd name="connsiteX748" fmla="*/ 516594 w 742316"/>
              <a:gd name="connsiteY748" fmla="*/ 155869 h 243799"/>
              <a:gd name="connsiteX749" fmla="*/ 508617 w 742316"/>
              <a:gd name="connsiteY749" fmla="*/ 155869 h 243799"/>
              <a:gd name="connsiteX750" fmla="*/ 507940 w 742316"/>
              <a:gd name="connsiteY750" fmla="*/ 155023 h 243799"/>
              <a:gd name="connsiteX751" fmla="*/ 499463 w 742316"/>
              <a:gd name="connsiteY751" fmla="*/ 155023 h 243799"/>
              <a:gd name="connsiteX752" fmla="*/ 492543 w 742316"/>
              <a:gd name="connsiteY752" fmla="*/ 155023 h 243799"/>
              <a:gd name="connsiteX753" fmla="*/ 496212 w 742316"/>
              <a:gd name="connsiteY753" fmla="*/ 155319 h 243799"/>
              <a:gd name="connsiteX754" fmla="*/ 503029 w 742316"/>
              <a:gd name="connsiteY754" fmla="*/ 155869 h 243799"/>
              <a:gd name="connsiteX755" fmla="*/ 508617 w 742316"/>
              <a:gd name="connsiteY755" fmla="*/ 155869 h 243799"/>
              <a:gd name="connsiteX756" fmla="*/ 508671 w 742316"/>
              <a:gd name="connsiteY756" fmla="*/ 155937 h 243799"/>
              <a:gd name="connsiteX757" fmla="*/ 516594 w 742316"/>
              <a:gd name="connsiteY757" fmla="*/ 156499 h 243799"/>
              <a:gd name="connsiteX758" fmla="*/ 516594 w 742316"/>
              <a:gd name="connsiteY758" fmla="*/ 155869 h 243799"/>
              <a:gd name="connsiteX759" fmla="*/ 537830 w 742316"/>
              <a:gd name="connsiteY759" fmla="*/ 155869 h 243799"/>
              <a:gd name="connsiteX760" fmla="*/ 546984 w 742316"/>
              <a:gd name="connsiteY760" fmla="*/ 155869 h 243799"/>
              <a:gd name="connsiteX761" fmla="*/ 547743 w 742316"/>
              <a:gd name="connsiteY761" fmla="*/ 155235 h 243799"/>
              <a:gd name="connsiteX762" fmla="*/ 548627 w 742316"/>
              <a:gd name="connsiteY762" fmla="*/ 155869 h 243799"/>
              <a:gd name="connsiteX763" fmla="*/ 558922 w 742316"/>
              <a:gd name="connsiteY763" fmla="*/ 155869 h 243799"/>
              <a:gd name="connsiteX764" fmla="*/ 559061 w 742316"/>
              <a:gd name="connsiteY764" fmla="*/ 155869 h 243799"/>
              <a:gd name="connsiteX765" fmla="*/ 564617 w 742316"/>
              <a:gd name="connsiteY765" fmla="*/ 155869 h 243799"/>
              <a:gd name="connsiteX766" fmla="*/ 579170 w 742316"/>
              <a:gd name="connsiteY766" fmla="*/ 155869 h 243799"/>
              <a:gd name="connsiteX767" fmla="*/ 584654 w 742316"/>
              <a:gd name="connsiteY767" fmla="*/ 154389 h 243799"/>
              <a:gd name="connsiteX768" fmla="*/ 607433 w 742316"/>
              <a:gd name="connsiteY768" fmla="*/ 152485 h 243799"/>
              <a:gd name="connsiteX769" fmla="*/ 613761 w 742316"/>
              <a:gd name="connsiteY769" fmla="*/ 146140 h 243799"/>
              <a:gd name="connsiteX770" fmla="*/ 610386 w 742316"/>
              <a:gd name="connsiteY770" fmla="*/ 142545 h 243799"/>
              <a:gd name="connsiteX771" fmla="*/ 608093 w 742316"/>
              <a:gd name="connsiteY771" fmla="*/ 142545 h 243799"/>
              <a:gd name="connsiteX772" fmla="*/ 608093 w 742316"/>
              <a:gd name="connsiteY772" fmla="*/ 139819 h 243799"/>
              <a:gd name="connsiteX773" fmla="*/ 605969 w 742316"/>
              <a:gd name="connsiteY773" fmla="*/ 139819 h 243799"/>
              <a:gd name="connsiteX774" fmla="*/ 606379 w 742316"/>
              <a:gd name="connsiteY774" fmla="*/ 139161 h 243799"/>
              <a:gd name="connsiteX775" fmla="*/ 604598 w 742316"/>
              <a:gd name="connsiteY775" fmla="*/ 139819 h 243799"/>
              <a:gd name="connsiteX776" fmla="*/ 599123 w 742316"/>
              <a:gd name="connsiteY776" fmla="*/ 139819 h 243799"/>
              <a:gd name="connsiteX777" fmla="*/ 597406 w 742316"/>
              <a:gd name="connsiteY777" fmla="*/ 142345 h 243799"/>
              <a:gd name="connsiteX778" fmla="*/ 589294 w 742316"/>
              <a:gd name="connsiteY778" fmla="*/ 144237 h 243799"/>
              <a:gd name="connsiteX779" fmla="*/ 578959 w 742316"/>
              <a:gd name="connsiteY779" fmla="*/ 144237 h 243799"/>
              <a:gd name="connsiteX780" fmla="*/ 573686 w 742316"/>
              <a:gd name="connsiteY780" fmla="*/ 144237 h 243799"/>
              <a:gd name="connsiteX781" fmla="*/ 572117 w 742316"/>
              <a:gd name="connsiteY781" fmla="*/ 142860 h 243799"/>
              <a:gd name="connsiteX782" fmla="*/ 572117 w 742316"/>
              <a:gd name="connsiteY782" fmla="*/ 142757 h 243799"/>
              <a:gd name="connsiteX783" fmla="*/ 579381 w 742316"/>
              <a:gd name="connsiteY783" fmla="*/ 142757 h 243799"/>
              <a:gd name="connsiteX784" fmla="*/ 584654 w 742316"/>
              <a:gd name="connsiteY784" fmla="*/ 142757 h 243799"/>
              <a:gd name="connsiteX785" fmla="*/ 587607 w 742316"/>
              <a:gd name="connsiteY785" fmla="*/ 139796 h 243799"/>
              <a:gd name="connsiteX786" fmla="*/ 584742 w 742316"/>
              <a:gd name="connsiteY786" fmla="*/ 138697 h 243799"/>
              <a:gd name="connsiteX787" fmla="*/ 599469 w 742316"/>
              <a:gd name="connsiteY787" fmla="*/ 137516 h 243799"/>
              <a:gd name="connsiteX788" fmla="*/ 599575 w 742316"/>
              <a:gd name="connsiteY788" fmla="*/ 137622 h 243799"/>
              <a:gd name="connsiteX789" fmla="*/ 599575 w 742316"/>
              <a:gd name="connsiteY789" fmla="*/ 137508 h 243799"/>
              <a:gd name="connsiteX790" fmla="*/ 600051 w 742316"/>
              <a:gd name="connsiteY790" fmla="*/ 137469 h 243799"/>
              <a:gd name="connsiteX791" fmla="*/ 605746 w 742316"/>
              <a:gd name="connsiteY791" fmla="*/ 137469 h 243799"/>
              <a:gd name="connsiteX792" fmla="*/ 609753 w 742316"/>
              <a:gd name="connsiteY792" fmla="*/ 137469 h 243799"/>
              <a:gd name="connsiteX793" fmla="*/ 609753 w 742316"/>
              <a:gd name="connsiteY793" fmla="*/ 136200 h 243799"/>
              <a:gd name="connsiteX794" fmla="*/ 612284 w 742316"/>
              <a:gd name="connsiteY794" fmla="*/ 136200 h 243799"/>
              <a:gd name="connsiteX795" fmla="*/ 615026 w 742316"/>
              <a:gd name="connsiteY795" fmla="*/ 137469 h 243799"/>
              <a:gd name="connsiteX796" fmla="*/ 618190 w 742316"/>
              <a:gd name="connsiteY796" fmla="*/ 137469 h 243799"/>
              <a:gd name="connsiteX797" fmla="*/ 616292 w 742316"/>
              <a:gd name="connsiteY797" fmla="*/ 135354 h 243799"/>
              <a:gd name="connsiteX798" fmla="*/ 637384 w 742316"/>
              <a:gd name="connsiteY798" fmla="*/ 132605 h 243799"/>
              <a:gd name="connsiteX799" fmla="*/ 642868 w 742316"/>
              <a:gd name="connsiteY799" fmla="*/ 132605 h 243799"/>
              <a:gd name="connsiteX800" fmla="*/ 644133 w 742316"/>
              <a:gd name="connsiteY800" fmla="*/ 134720 h 243799"/>
              <a:gd name="connsiteX801" fmla="*/ 643714 w 742316"/>
              <a:gd name="connsiteY801" fmla="*/ 135088 h 243799"/>
              <a:gd name="connsiteX802" fmla="*/ 642446 w 742316"/>
              <a:gd name="connsiteY802" fmla="*/ 136200 h 243799"/>
              <a:gd name="connsiteX803" fmla="*/ 626205 w 742316"/>
              <a:gd name="connsiteY803" fmla="*/ 136200 h 243799"/>
              <a:gd name="connsiteX804" fmla="*/ 623674 w 742316"/>
              <a:gd name="connsiteY804" fmla="*/ 136200 h 243799"/>
              <a:gd name="connsiteX805" fmla="*/ 618612 w 742316"/>
              <a:gd name="connsiteY805" fmla="*/ 138950 h 243799"/>
              <a:gd name="connsiteX806" fmla="*/ 612284 w 742316"/>
              <a:gd name="connsiteY806" fmla="*/ 140430 h 243799"/>
              <a:gd name="connsiteX807" fmla="*/ 617135 w 742316"/>
              <a:gd name="connsiteY807" fmla="*/ 140430 h 243799"/>
              <a:gd name="connsiteX808" fmla="*/ 630002 w 742316"/>
              <a:gd name="connsiteY808" fmla="*/ 140430 h 243799"/>
              <a:gd name="connsiteX809" fmla="*/ 638228 w 742316"/>
              <a:gd name="connsiteY809" fmla="*/ 140430 h 243799"/>
              <a:gd name="connsiteX810" fmla="*/ 647297 w 742316"/>
              <a:gd name="connsiteY810" fmla="*/ 138315 h 243799"/>
              <a:gd name="connsiteX811" fmla="*/ 648984 w 742316"/>
              <a:gd name="connsiteY811" fmla="*/ 138315 h 243799"/>
              <a:gd name="connsiteX812" fmla="*/ 655101 w 742316"/>
              <a:gd name="connsiteY812" fmla="*/ 136200 h 243799"/>
              <a:gd name="connsiteX813" fmla="*/ 657210 w 742316"/>
              <a:gd name="connsiteY813" fmla="*/ 134931 h 243799"/>
              <a:gd name="connsiteX814" fmla="*/ 653835 w 742316"/>
              <a:gd name="connsiteY814" fmla="*/ 134931 h 243799"/>
              <a:gd name="connsiteX815" fmla="*/ 651671 w 742316"/>
              <a:gd name="connsiteY815" fmla="*/ 134085 h 243799"/>
              <a:gd name="connsiteX816" fmla="*/ 651671 w 742316"/>
              <a:gd name="connsiteY816" fmla="*/ 120181 h 243799"/>
              <a:gd name="connsiteX817" fmla="*/ 654799 w 742316"/>
              <a:gd name="connsiteY817" fmla="*/ 122185 h 243799"/>
              <a:gd name="connsiteX818" fmla="*/ 654969 w 742316"/>
              <a:gd name="connsiteY818" fmla="*/ 121899 h 243799"/>
              <a:gd name="connsiteX819" fmla="*/ 657899 w 742316"/>
              <a:gd name="connsiteY819" fmla="*/ 124560 h 243799"/>
              <a:gd name="connsiteX820" fmla="*/ 663272 w 742316"/>
              <a:gd name="connsiteY820" fmla="*/ 109258 h 243799"/>
              <a:gd name="connsiteX821" fmla="*/ 658388 w 742316"/>
              <a:gd name="connsiteY821" fmla="*/ 109258 h 243799"/>
              <a:gd name="connsiteX822" fmla="*/ 653253 w 742316"/>
              <a:gd name="connsiteY822" fmla="*/ 111492 h 243799"/>
              <a:gd name="connsiteX823" fmla="*/ 556602 w 742316"/>
              <a:gd name="connsiteY823" fmla="*/ 100573 h 243799"/>
              <a:gd name="connsiteX824" fmla="*/ 556602 w 742316"/>
              <a:gd name="connsiteY824" fmla="*/ 103199 h 243799"/>
              <a:gd name="connsiteX825" fmla="*/ 560482 w 742316"/>
              <a:gd name="connsiteY825" fmla="*/ 108455 h 243799"/>
              <a:gd name="connsiteX826" fmla="*/ 563285 w 742316"/>
              <a:gd name="connsiteY826" fmla="*/ 108455 h 243799"/>
              <a:gd name="connsiteX827" fmla="*/ 566478 w 742316"/>
              <a:gd name="connsiteY827" fmla="*/ 113272 h 243799"/>
              <a:gd name="connsiteX828" fmla="*/ 567956 w 742316"/>
              <a:gd name="connsiteY828" fmla="*/ 115051 h 243799"/>
              <a:gd name="connsiteX829" fmla="*/ 569752 w 742316"/>
              <a:gd name="connsiteY829" fmla="*/ 117213 h 243799"/>
              <a:gd name="connsiteX830" fmla="*/ 570816 w 742316"/>
              <a:gd name="connsiteY830" fmla="*/ 115051 h 243799"/>
              <a:gd name="connsiteX831" fmla="*/ 573202 w 742316"/>
              <a:gd name="connsiteY831" fmla="*/ 110205 h 243799"/>
              <a:gd name="connsiteX832" fmla="*/ 570182 w 742316"/>
              <a:gd name="connsiteY832" fmla="*/ 100573 h 243799"/>
              <a:gd name="connsiteX833" fmla="*/ 556602 w 742316"/>
              <a:gd name="connsiteY833" fmla="*/ 100573 h 243799"/>
              <a:gd name="connsiteX834" fmla="*/ 602390 w 742316"/>
              <a:gd name="connsiteY834" fmla="*/ 99021 h 243799"/>
              <a:gd name="connsiteX835" fmla="*/ 604111 w 742316"/>
              <a:gd name="connsiteY835" fmla="*/ 102362 h 243799"/>
              <a:gd name="connsiteX836" fmla="*/ 605917 w 742316"/>
              <a:gd name="connsiteY836" fmla="*/ 105869 h 243799"/>
              <a:gd name="connsiteX837" fmla="*/ 611243 w 742316"/>
              <a:gd name="connsiteY837" fmla="*/ 112716 h 243799"/>
              <a:gd name="connsiteX838" fmla="*/ 618989 w 742316"/>
              <a:gd name="connsiteY838" fmla="*/ 112716 h 243799"/>
              <a:gd name="connsiteX839" fmla="*/ 609029 w 742316"/>
              <a:gd name="connsiteY839" fmla="*/ 99021 h 243799"/>
              <a:gd name="connsiteX840" fmla="*/ 602390 w 742316"/>
              <a:gd name="connsiteY840" fmla="*/ 99021 h 243799"/>
              <a:gd name="connsiteX841" fmla="*/ 222987 w 742316"/>
              <a:gd name="connsiteY841" fmla="*/ 96162 h 243799"/>
              <a:gd name="connsiteX842" fmla="*/ 230154 w 742316"/>
              <a:gd name="connsiteY842" fmla="*/ 96357 h 243799"/>
              <a:gd name="connsiteX843" fmla="*/ 231789 w 742316"/>
              <a:gd name="connsiteY843" fmla="*/ 97872 h 243799"/>
              <a:gd name="connsiteX844" fmla="*/ 232987 w 742316"/>
              <a:gd name="connsiteY844" fmla="*/ 99241 h 243799"/>
              <a:gd name="connsiteX845" fmla="*/ 226058 w 742316"/>
              <a:gd name="connsiteY845" fmla="*/ 98850 h 243799"/>
              <a:gd name="connsiteX846" fmla="*/ 623754 w 742316"/>
              <a:gd name="connsiteY846" fmla="*/ 93925 h 243799"/>
              <a:gd name="connsiteX847" fmla="*/ 624202 w 742316"/>
              <a:gd name="connsiteY847" fmla="*/ 94154 h 243799"/>
              <a:gd name="connsiteX848" fmla="*/ 624463 w 742316"/>
              <a:gd name="connsiteY848" fmla="*/ 94873 h 243799"/>
              <a:gd name="connsiteX849" fmla="*/ 621867 w 742316"/>
              <a:gd name="connsiteY849" fmla="*/ 95843 h 243799"/>
              <a:gd name="connsiteX850" fmla="*/ 618972 w 742316"/>
              <a:gd name="connsiteY850" fmla="*/ 95256 h 243799"/>
              <a:gd name="connsiteX851" fmla="*/ 136665 w 742316"/>
              <a:gd name="connsiteY851" fmla="*/ 93267 h 243799"/>
              <a:gd name="connsiteX852" fmla="*/ 148266 w 742316"/>
              <a:gd name="connsiteY852" fmla="*/ 95171 h 243799"/>
              <a:gd name="connsiteX853" fmla="*/ 159866 w 742316"/>
              <a:gd name="connsiteY853" fmla="*/ 94113 h 243799"/>
              <a:gd name="connsiteX854" fmla="*/ 136665 w 742316"/>
              <a:gd name="connsiteY854" fmla="*/ 93267 h 243799"/>
              <a:gd name="connsiteX855" fmla="*/ 619667 w 742316"/>
              <a:gd name="connsiteY855" fmla="*/ 91834 h 243799"/>
              <a:gd name="connsiteX856" fmla="*/ 623793 w 742316"/>
              <a:gd name="connsiteY856" fmla="*/ 93025 h 243799"/>
              <a:gd name="connsiteX857" fmla="*/ 624086 w 742316"/>
              <a:gd name="connsiteY857" fmla="*/ 93832 h 243799"/>
              <a:gd name="connsiteX858" fmla="*/ 623754 w 742316"/>
              <a:gd name="connsiteY858" fmla="*/ 93925 h 243799"/>
              <a:gd name="connsiteX859" fmla="*/ 689058 w 742316"/>
              <a:gd name="connsiteY859" fmla="*/ 91151 h 243799"/>
              <a:gd name="connsiteX860" fmla="*/ 695387 w 742316"/>
              <a:gd name="connsiteY860" fmla="*/ 91151 h 243799"/>
              <a:gd name="connsiteX861" fmla="*/ 697917 w 742316"/>
              <a:gd name="connsiteY861" fmla="*/ 91151 h 243799"/>
              <a:gd name="connsiteX862" fmla="*/ 696229 w 742316"/>
              <a:gd name="connsiteY862" fmla="*/ 93901 h 243799"/>
              <a:gd name="connsiteX863" fmla="*/ 685474 w 742316"/>
              <a:gd name="connsiteY863" fmla="*/ 95170 h 243799"/>
              <a:gd name="connsiteX864" fmla="*/ 675561 w 742316"/>
              <a:gd name="connsiteY864" fmla="*/ 93478 h 243799"/>
              <a:gd name="connsiteX865" fmla="*/ 689058 w 742316"/>
              <a:gd name="connsiteY865" fmla="*/ 91151 h 243799"/>
              <a:gd name="connsiteX866" fmla="*/ 609576 w 742316"/>
              <a:gd name="connsiteY866" fmla="*/ 89147 h 243799"/>
              <a:gd name="connsiteX867" fmla="*/ 611439 w 742316"/>
              <a:gd name="connsiteY867" fmla="*/ 89459 h 243799"/>
              <a:gd name="connsiteX868" fmla="*/ 613869 w 742316"/>
              <a:gd name="connsiteY868" fmla="*/ 90160 h 243799"/>
              <a:gd name="connsiteX869" fmla="*/ 610144 w 742316"/>
              <a:gd name="connsiteY869" fmla="*/ 94706 h 243799"/>
              <a:gd name="connsiteX870" fmla="*/ 608509 w 742316"/>
              <a:gd name="connsiteY870" fmla="*/ 92697 h 243799"/>
              <a:gd name="connsiteX871" fmla="*/ 615675 w 742316"/>
              <a:gd name="connsiteY871" fmla="*/ 87469 h 243799"/>
              <a:gd name="connsiteX872" fmla="*/ 616079 w 742316"/>
              <a:gd name="connsiteY872" fmla="*/ 87555 h 243799"/>
              <a:gd name="connsiteX873" fmla="*/ 617345 w 742316"/>
              <a:gd name="connsiteY873" fmla="*/ 87555 h 243799"/>
              <a:gd name="connsiteX874" fmla="*/ 615025 w 742316"/>
              <a:gd name="connsiteY874" fmla="*/ 89459 h 243799"/>
              <a:gd name="connsiteX875" fmla="*/ 619667 w 742316"/>
              <a:gd name="connsiteY875" fmla="*/ 91834 h 243799"/>
              <a:gd name="connsiteX876" fmla="*/ 613869 w 742316"/>
              <a:gd name="connsiteY876" fmla="*/ 90160 h 243799"/>
              <a:gd name="connsiteX877" fmla="*/ 614993 w 742316"/>
              <a:gd name="connsiteY877" fmla="*/ 88790 h 243799"/>
              <a:gd name="connsiteX878" fmla="*/ 218721 w 742316"/>
              <a:gd name="connsiteY878" fmla="*/ 86077 h 243799"/>
              <a:gd name="connsiteX879" fmla="*/ 218291 w 742316"/>
              <a:gd name="connsiteY879" fmla="*/ 88505 h 243799"/>
              <a:gd name="connsiteX880" fmla="*/ 219320 w 742316"/>
              <a:gd name="connsiteY880" fmla="*/ 91975 h 243799"/>
              <a:gd name="connsiteX881" fmla="*/ 222167 w 742316"/>
              <a:gd name="connsiteY881" fmla="*/ 95444 h 243799"/>
              <a:gd name="connsiteX882" fmla="*/ 222987 w 742316"/>
              <a:gd name="connsiteY882" fmla="*/ 96162 h 243799"/>
              <a:gd name="connsiteX883" fmla="*/ 186651 w 742316"/>
              <a:gd name="connsiteY883" fmla="*/ 95172 h 243799"/>
              <a:gd name="connsiteX884" fmla="*/ 181167 w 742316"/>
              <a:gd name="connsiteY884" fmla="*/ 96018 h 243799"/>
              <a:gd name="connsiteX885" fmla="*/ 187495 w 742316"/>
              <a:gd name="connsiteY885" fmla="*/ 97710 h 243799"/>
              <a:gd name="connsiteX886" fmla="*/ 205845 w 742316"/>
              <a:gd name="connsiteY886" fmla="*/ 97710 h 243799"/>
              <a:gd name="connsiteX887" fmla="*/ 226058 w 742316"/>
              <a:gd name="connsiteY887" fmla="*/ 98850 h 243799"/>
              <a:gd name="connsiteX888" fmla="*/ 226528 w 742316"/>
              <a:gd name="connsiteY888" fmla="*/ 99261 h 243799"/>
              <a:gd name="connsiteX889" fmla="*/ 231678 w 742316"/>
              <a:gd name="connsiteY889" fmla="*/ 102730 h 243799"/>
              <a:gd name="connsiteX890" fmla="*/ 232950 w 742316"/>
              <a:gd name="connsiteY890" fmla="*/ 102730 h 243799"/>
              <a:gd name="connsiteX891" fmla="*/ 234692 w 742316"/>
              <a:gd name="connsiteY891" fmla="*/ 102730 h 243799"/>
              <a:gd name="connsiteX892" fmla="*/ 234898 w 742316"/>
              <a:gd name="connsiteY892" fmla="*/ 100996 h 243799"/>
              <a:gd name="connsiteX893" fmla="*/ 234523 w 742316"/>
              <a:gd name="connsiteY893" fmla="*/ 100996 h 243799"/>
              <a:gd name="connsiteX894" fmla="*/ 232987 w 742316"/>
              <a:gd name="connsiteY894" fmla="*/ 99241 h 243799"/>
              <a:gd name="connsiteX895" fmla="*/ 258363 w 742316"/>
              <a:gd name="connsiteY895" fmla="*/ 100671 h 243799"/>
              <a:gd name="connsiteX896" fmla="*/ 293797 w 742316"/>
              <a:gd name="connsiteY896" fmla="*/ 102152 h 243799"/>
              <a:gd name="connsiteX897" fmla="*/ 311936 w 742316"/>
              <a:gd name="connsiteY897" fmla="*/ 103421 h 243799"/>
              <a:gd name="connsiteX898" fmla="*/ 359182 w 742316"/>
              <a:gd name="connsiteY898" fmla="*/ 105959 h 243799"/>
              <a:gd name="connsiteX899" fmla="*/ 392929 w 742316"/>
              <a:gd name="connsiteY899" fmla="*/ 107862 h 243799"/>
              <a:gd name="connsiteX900" fmla="*/ 448822 w 742316"/>
              <a:gd name="connsiteY900" fmla="*/ 109977 h 243799"/>
              <a:gd name="connsiteX901" fmla="*/ 477296 w 742316"/>
              <a:gd name="connsiteY901" fmla="*/ 111669 h 243799"/>
              <a:gd name="connsiteX902" fmla="*/ 501551 w 742316"/>
              <a:gd name="connsiteY902" fmla="*/ 113149 h 243799"/>
              <a:gd name="connsiteX903" fmla="*/ 517581 w 742316"/>
              <a:gd name="connsiteY903" fmla="*/ 114418 h 243799"/>
              <a:gd name="connsiteX904" fmla="*/ 522221 w 742316"/>
              <a:gd name="connsiteY904" fmla="*/ 113149 h 243799"/>
              <a:gd name="connsiteX905" fmla="*/ 517581 w 742316"/>
              <a:gd name="connsiteY905" fmla="*/ 111457 h 243799"/>
              <a:gd name="connsiteX906" fmla="*/ 501551 w 742316"/>
              <a:gd name="connsiteY906" fmla="*/ 110188 h 243799"/>
              <a:gd name="connsiteX907" fmla="*/ 475819 w 742316"/>
              <a:gd name="connsiteY907" fmla="*/ 107439 h 243799"/>
              <a:gd name="connsiteX908" fmla="*/ 469092 w 742316"/>
              <a:gd name="connsiteY908" fmla="*/ 107439 h 243799"/>
              <a:gd name="connsiteX909" fmla="*/ 475601 w 742316"/>
              <a:gd name="connsiteY909" fmla="*/ 103561 h 243799"/>
              <a:gd name="connsiteX910" fmla="*/ 482720 w 742316"/>
              <a:gd name="connsiteY910" fmla="*/ 98253 h 243799"/>
              <a:gd name="connsiteX911" fmla="*/ 467964 w 742316"/>
              <a:gd name="connsiteY911" fmla="*/ 98253 h 243799"/>
              <a:gd name="connsiteX912" fmla="*/ 466417 w 742316"/>
              <a:gd name="connsiteY912" fmla="*/ 107439 h 243799"/>
              <a:gd name="connsiteX913" fmla="*/ 461899 w 742316"/>
              <a:gd name="connsiteY913" fmla="*/ 107439 h 243799"/>
              <a:gd name="connsiteX914" fmla="*/ 446291 w 742316"/>
              <a:gd name="connsiteY914" fmla="*/ 106170 h 243799"/>
              <a:gd name="connsiteX915" fmla="*/ 407482 w 742316"/>
              <a:gd name="connsiteY915" fmla="*/ 104267 h 243799"/>
              <a:gd name="connsiteX916" fmla="*/ 386390 w 742316"/>
              <a:gd name="connsiteY916" fmla="*/ 102998 h 243799"/>
              <a:gd name="connsiteX917" fmla="*/ 356862 w 742316"/>
              <a:gd name="connsiteY917" fmla="*/ 101306 h 243799"/>
              <a:gd name="connsiteX918" fmla="*/ 340410 w 742316"/>
              <a:gd name="connsiteY918" fmla="*/ 101306 h 243799"/>
              <a:gd name="connsiteX919" fmla="*/ 296539 w 742316"/>
              <a:gd name="connsiteY919" fmla="*/ 98979 h 243799"/>
              <a:gd name="connsiteX920" fmla="*/ 233264 w 742316"/>
              <a:gd name="connsiteY920" fmla="*/ 96441 h 243799"/>
              <a:gd name="connsiteX921" fmla="*/ 230154 w 742316"/>
              <a:gd name="connsiteY921" fmla="*/ 96357 h 243799"/>
              <a:gd name="connsiteX922" fmla="*/ 228795 w 742316"/>
              <a:gd name="connsiteY922" fmla="*/ 95098 h 243799"/>
              <a:gd name="connsiteX923" fmla="*/ 226023 w 742316"/>
              <a:gd name="connsiteY923" fmla="*/ 93362 h 243799"/>
              <a:gd name="connsiteX924" fmla="*/ 221492 w 742316"/>
              <a:gd name="connsiteY924" fmla="*/ 88505 h 243799"/>
              <a:gd name="connsiteX925" fmla="*/ 218721 w 742316"/>
              <a:gd name="connsiteY925" fmla="*/ 86077 h 243799"/>
              <a:gd name="connsiteX926" fmla="*/ 603844 w 742316"/>
              <a:gd name="connsiteY926" fmla="*/ 84509 h 243799"/>
              <a:gd name="connsiteX927" fmla="*/ 604187 w 742316"/>
              <a:gd name="connsiteY927" fmla="*/ 84647 h 243799"/>
              <a:gd name="connsiteX928" fmla="*/ 606166 w 742316"/>
              <a:gd name="connsiteY928" fmla="*/ 85440 h 243799"/>
              <a:gd name="connsiteX929" fmla="*/ 610418 w 742316"/>
              <a:gd name="connsiteY929" fmla="*/ 86347 h 243799"/>
              <a:gd name="connsiteX930" fmla="*/ 609576 w 742316"/>
              <a:gd name="connsiteY930" fmla="*/ 89147 h 243799"/>
              <a:gd name="connsiteX931" fmla="*/ 605097 w 742316"/>
              <a:gd name="connsiteY931" fmla="*/ 88399 h 243799"/>
              <a:gd name="connsiteX932" fmla="*/ 603879 w 742316"/>
              <a:gd name="connsiteY932" fmla="*/ 84617 h 243799"/>
              <a:gd name="connsiteX933" fmla="*/ 569850 w 742316"/>
              <a:gd name="connsiteY933" fmla="*/ 82470 h 243799"/>
              <a:gd name="connsiteX934" fmla="*/ 578846 w 742316"/>
              <a:gd name="connsiteY934" fmla="*/ 82470 h 243799"/>
              <a:gd name="connsiteX935" fmla="*/ 579188 w 742316"/>
              <a:gd name="connsiteY935" fmla="*/ 84904 h 243799"/>
              <a:gd name="connsiteX936" fmla="*/ 578049 w 742316"/>
              <a:gd name="connsiteY936" fmla="*/ 85596 h 243799"/>
              <a:gd name="connsiteX937" fmla="*/ 572204 w 742316"/>
              <a:gd name="connsiteY937" fmla="*/ 84404 h 243799"/>
              <a:gd name="connsiteX938" fmla="*/ 614608 w 742316"/>
              <a:gd name="connsiteY938" fmla="*/ 80681 h 243799"/>
              <a:gd name="connsiteX939" fmla="*/ 617173 w 742316"/>
              <a:gd name="connsiteY939" fmla="*/ 80681 h 243799"/>
              <a:gd name="connsiteX940" fmla="*/ 618367 w 742316"/>
              <a:gd name="connsiteY940" fmla="*/ 82262 h 243799"/>
              <a:gd name="connsiteX941" fmla="*/ 615675 w 742316"/>
              <a:gd name="connsiteY941" fmla="*/ 87469 h 243799"/>
              <a:gd name="connsiteX942" fmla="*/ 610418 w 742316"/>
              <a:gd name="connsiteY942" fmla="*/ 86347 h 243799"/>
              <a:gd name="connsiteX943" fmla="*/ 611259 w 742316"/>
              <a:gd name="connsiteY943" fmla="*/ 83549 h 243799"/>
              <a:gd name="connsiteX944" fmla="*/ 75499 w 742316"/>
              <a:gd name="connsiteY944" fmla="*/ 79098 h 243799"/>
              <a:gd name="connsiteX945" fmla="*/ 87521 w 742316"/>
              <a:gd name="connsiteY945" fmla="*/ 80366 h 243799"/>
              <a:gd name="connsiteX946" fmla="*/ 75499 w 742316"/>
              <a:gd name="connsiteY946" fmla="*/ 80366 h 243799"/>
              <a:gd name="connsiteX947" fmla="*/ 281169 w 742316"/>
              <a:gd name="connsiteY947" fmla="*/ 78211 h 243799"/>
              <a:gd name="connsiteX948" fmla="*/ 280959 w 742316"/>
              <a:gd name="connsiteY948" fmla="*/ 79193 h 243799"/>
              <a:gd name="connsiteX949" fmla="*/ 279816 w 742316"/>
              <a:gd name="connsiteY949" fmla="*/ 79536 h 243799"/>
              <a:gd name="connsiteX950" fmla="*/ 280133 w 742316"/>
              <a:gd name="connsiteY950" fmla="*/ 78632 h 243799"/>
              <a:gd name="connsiteX951" fmla="*/ 567125 w 742316"/>
              <a:gd name="connsiteY951" fmla="*/ 76864 h 243799"/>
              <a:gd name="connsiteX952" fmla="*/ 569773 w 742316"/>
              <a:gd name="connsiteY952" fmla="*/ 82406 h 243799"/>
              <a:gd name="connsiteX953" fmla="*/ 569850 w 742316"/>
              <a:gd name="connsiteY953" fmla="*/ 82470 h 243799"/>
              <a:gd name="connsiteX954" fmla="*/ 562717 w 742316"/>
              <a:gd name="connsiteY954" fmla="*/ 82470 h 243799"/>
              <a:gd name="connsiteX955" fmla="*/ 572204 w 742316"/>
              <a:gd name="connsiteY955" fmla="*/ 84404 h 243799"/>
              <a:gd name="connsiteX956" fmla="*/ 575522 w 742316"/>
              <a:gd name="connsiteY956" fmla="*/ 87131 h 243799"/>
              <a:gd name="connsiteX957" fmla="*/ 578049 w 742316"/>
              <a:gd name="connsiteY957" fmla="*/ 85596 h 243799"/>
              <a:gd name="connsiteX958" fmla="*/ 579321 w 742316"/>
              <a:gd name="connsiteY958" fmla="*/ 85855 h 243799"/>
              <a:gd name="connsiteX959" fmla="*/ 579188 w 742316"/>
              <a:gd name="connsiteY959" fmla="*/ 84904 h 243799"/>
              <a:gd name="connsiteX960" fmla="*/ 581189 w 742316"/>
              <a:gd name="connsiteY960" fmla="*/ 83689 h 243799"/>
              <a:gd name="connsiteX961" fmla="*/ 583731 w 742316"/>
              <a:gd name="connsiteY961" fmla="*/ 78731 h 243799"/>
              <a:gd name="connsiteX962" fmla="*/ 567125 w 742316"/>
              <a:gd name="connsiteY962" fmla="*/ 76864 h 243799"/>
              <a:gd name="connsiteX963" fmla="*/ 722173 w 742316"/>
              <a:gd name="connsiteY963" fmla="*/ 76348 h 243799"/>
              <a:gd name="connsiteX964" fmla="*/ 715213 w 742316"/>
              <a:gd name="connsiteY964" fmla="*/ 81424 h 243799"/>
              <a:gd name="connsiteX965" fmla="*/ 709728 w 742316"/>
              <a:gd name="connsiteY965" fmla="*/ 83962 h 243799"/>
              <a:gd name="connsiteX966" fmla="*/ 708253 w 742316"/>
              <a:gd name="connsiteY966" fmla="*/ 83962 h 243799"/>
              <a:gd name="connsiteX967" fmla="*/ 707824 w 742316"/>
              <a:gd name="connsiteY967" fmla="*/ 83009 h 243799"/>
              <a:gd name="connsiteX968" fmla="*/ 708253 w 742316"/>
              <a:gd name="connsiteY968" fmla="*/ 82058 h 243799"/>
              <a:gd name="connsiteX969" fmla="*/ 716268 w 742316"/>
              <a:gd name="connsiteY969" fmla="*/ 78040 h 243799"/>
              <a:gd name="connsiteX970" fmla="*/ 657421 w 742316"/>
              <a:gd name="connsiteY970" fmla="*/ 75715 h 243799"/>
              <a:gd name="connsiteX971" fmla="*/ 658898 w 742316"/>
              <a:gd name="connsiteY971" fmla="*/ 75715 h 243799"/>
              <a:gd name="connsiteX972" fmla="*/ 669446 w 742316"/>
              <a:gd name="connsiteY972" fmla="*/ 75715 h 243799"/>
              <a:gd name="connsiteX973" fmla="*/ 680410 w 742316"/>
              <a:gd name="connsiteY973" fmla="*/ 75715 h 243799"/>
              <a:gd name="connsiteX974" fmla="*/ 681887 w 742316"/>
              <a:gd name="connsiteY974" fmla="*/ 77407 h 243799"/>
              <a:gd name="connsiteX975" fmla="*/ 660796 w 742316"/>
              <a:gd name="connsiteY975" fmla="*/ 77407 h 243799"/>
              <a:gd name="connsiteX976" fmla="*/ 658476 w 742316"/>
              <a:gd name="connsiteY976" fmla="*/ 77407 h 243799"/>
              <a:gd name="connsiteX977" fmla="*/ 657421 w 742316"/>
              <a:gd name="connsiteY977" fmla="*/ 75715 h 243799"/>
              <a:gd name="connsiteX978" fmla="*/ 282566 w 742316"/>
              <a:gd name="connsiteY978" fmla="*/ 71697 h 243799"/>
              <a:gd name="connsiteX979" fmla="*/ 280133 w 742316"/>
              <a:gd name="connsiteY979" fmla="*/ 78632 h 243799"/>
              <a:gd name="connsiteX980" fmla="*/ 272496 w 742316"/>
              <a:gd name="connsiteY980" fmla="*/ 81737 h 243799"/>
              <a:gd name="connsiteX981" fmla="*/ 279816 w 742316"/>
              <a:gd name="connsiteY981" fmla="*/ 79536 h 243799"/>
              <a:gd name="connsiteX982" fmla="*/ 279763 w 742316"/>
              <a:gd name="connsiteY982" fmla="*/ 79685 h 243799"/>
              <a:gd name="connsiteX983" fmla="*/ 276726 w 742316"/>
              <a:gd name="connsiteY983" fmla="*/ 85621 h 243799"/>
              <a:gd name="connsiteX984" fmla="*/ 272600 w 742316"/>
              <a:gd name="connsiteY984" fmla="*/ 83050 h 243799"/>
              <a:gd name="connsiteX985" fmla="*/ 265958 w 742316"/>
              <a:gd name="connsiteY985" fmla="*/ 87191 h 243799"/>
              <a:gd name="connsiteX986" fmla="*/ 275922 w 742316"/>
              <a:gd name="connsiteY986" fmla="*/ 87191 h 243799"/>
              <a:gd name="connsiteX987" fmla="*/ 276726 w 742316"/>
              <a:gd name="connsiteY987" fmla="*/ 85621 h 243799"/>
              <a:gd name="connsiteX988" fmla="*/ 279244 w 742316"/>
              <a:gd name="connsiteY988" fmla="*/ 87191 h 243799"/>
              <a:gd name="connsiteX989" fmla="*/ 280959 w 742316"/>
              <a:gd name="connsiteY989" fmla="*/ 79193 h 243799"/>
              <a:gd name="connsiteX990" fmla="*/ 289102 w 742316"/>
              <a:gd name="connsiteY990" fmla="*/ 76744 h 243799"/>
              <a:gd name="connsiteX991" fmla="*/ 288871 w 742316"/>
              <a:gd name="connsiteY991" fmla="*/ 75079 h 243799"/>
              <a:gd name="connsiteX992" fmla="*/ 281169 w 742316"/>
              <a:gd name="connsiteY992" fmla="*/ 78211 h 243799"/>
              <a:gd name="connsiteX993" fmla="*/ 699604 w 742316"/>
              <a:gd name="connsiteY993" fmla="*/ 71695 h 243799"/>
              <a:gd name="connsiteX994" fmla="*/ 701292 w 742316"/>
              <a:gd name="connsiteY994" fmla="*/ 71695 h 243799"/>
              <a:gd name="connsiteX995" fmla="*/ 702768 w 742316"/>
              <a:gd name="connsiteY995" fmla="*/ 71695 h 243799"/>
              <a:gd name="connsiteX996" fmla="*/ 701081 w 742316"/>
              <a:gd name="connsiteY996" fmla="*/ 72964 h 243799"/>
              <a:gd name="connsiteX997" fmla="*/ 699604 w 742316"/>
              <a:gd name="connsiteY997" fmla="*/ 71695 h 243799"/>
              <a:gd name="connsiteX998" fmla="*/ 364667 w 742316"/>
              <a:gd name="connsiteY998" fmla="*/ 69692 h 243799"/>
              <a:gd name="connsiteX999" fmla="*/ 372672 w 742316"/>
              <a:gd name="connsiteY999" fmla="*/ 75301 h 243799"/>
              <a:gd name="connsiteX1000" fmla="*/ 375084 w 742316"/>
              <a:gd name="connsiteY1000" fmla="*/ 76975 h 243799"/>
              <a:gd name="connsiteX1001" fmla="*/ 375331 w 742316"/>
              <a:gd name="connsiteY1001" fmla="*/ 77412 h 243799"/>
              <a:gd name="connsiteX1002" fmla="*/ 375714 w 742316"/>
              <a:gd name="connsiteY1002" fmla="*/ 77412 h 243799"/>
              <a:gd name="connsiteX1003" fmla="*/ 376572 w 742316"/>
              <a:gd name="connsiteY1003" fmla="*/ 78008 h 243799"/>
              <a:gd name="connsiteX1004" fmla="*/ 379035 w 742316"/>
              <a:gd name="connsiteY1004" fmla="*/ 84490 h 243799"/>
              <a:gd name="connsiteX1005" fmla="*/ 381275 w 742316"/>
              <a:gd name="connsiteY1005" fmla="*/ 84490 h 243799"/>
              <a:gd name="connsiteX1006" fmla="*/ 381275 w 742316"/>
              <a:gd name="connsiteY1006" fmla="*/ 81272 h 243799"/>
              <a:gd name="connsiteX1007" fmla="*/ 376572 w 742316"/>
              <a:gd name="connsiteY1007" fmla="*/ 78008 h 243799"/>
              <a:gd name="connsiteX1008" fmla="*/ 376346 w 742316"/>
              <a:gd name="connsiteY1008" fmla="*/ 77412 h 243799"/>
              <a:gd name="connsiteX1009" fmla="*/ 376107 w 742316"/>
              <a:gd name="connsiteY1009" fmla="*/ 77412 h 243799"/>
              <a:gd name="connsiteX1010" fmla="*/ 375714 w 742316"/>
              <a:gd name="connsiteY1010" fmla="*/ 77412 h 243799"/>
              <a:gd name="connsiteX1011" fmla="*/ 375084 w 742316"/>
              <a:gd name="connsiteY1011" fmla="*/ 76975 h 243799"/>
              <a:gd name="connsiteX1012" fmla="*/ 370970 w 742316"/>
              <a:gd name="connsiteY1012" fmla="*/ 69692 h 243799"/>
              <a:gd name="connsiteX1013" fmla="*/ 367057 w 742316"/>
              <a:gd name="connsiteY1013" fmla="*/ 69692 h 243799"/>
              <a:gd name="connsiteX1014" fmla="*/ 365295 w 742316"/>
              <a:gd name="connsiteY1014" fmla="*/ 69692 h 243799"/>
              <a:gd name="connsiteX1015" fmla="*/ 364667 w 742316"/>
              <a:gd name="connsiteY1015" fmla="*/ 69692 h 243799"/>
              <a:gd name="connsiteX1016" fmla="*/ 513514 w 742316"/>
              <a:gd name="connsiteY1016" fmla="*/ 68340 h 243799"/>
              <a:gd name="connsiteX1017" fmla="*/ 514588 w 742316"/>
              <a:gd name="connsiteY1017" fmla="*/ 71484 h 243799"/>
              <a:gd name="connsiteX1018" fmla="*/ 517058 w 742316"/>
              <a:gd name="connsiteY1018" fmla="*/ 78709 h 243799"/>
              <a:gd name="connsiteX1019" fmla="*/ 526456 w 742316"/>
              <a:gd name="connsiteY1019" fmla="*/ 83895 h 243799"/>
              <a:gd name="connsiteX1020" fmla="*/ 528800 w 742316"/>
              <a:gd name="connsiteY1020" fmla="*/ 80272 h 243799"/>
              <a:gd name="connsiteX1021" fmla="*/ 529033 w 742316"/>
              <a:gd name="connsiteY1021" fmla="*/ 79450 h 243799"/>
              <a:gd name="connsiteX1022" fmla="*/ 530083 w 742316"/>
              <a:gd name="connsiteY1022" fmla="*/ 79450 h 243799"/>
              <a:gd name="connsiteX1023" fmla="*/ 530083 w 742316"/>
              <a:gd name="connsiteY1023" fmla="*/ 75745 h 243799"/>
              <a:gd name="connsiteX1024" fmla="*/ 529033 w 742316"/>
              <a:gd name="connsiteY1024" fmla="*/ 79450 h 243799"/>
              <a:gd name="connsiteX1025" fmla="*/ 526373 w 742316"/>
              <a:gd name="connsiteY1025" fmla="*/ 79450 h 243799"/>
              <a:gd name="connsiteX1026" fmla="*/ 522829 w 742316"/>
              <a:gd name="connsiteY1026" fmla="*/ 72042 h 243799"/>
              <a:gd name="connsiteX1027" fmla="*/ 521748 w 742316"/>
              <a:gd name="connsiteY1027" fmla="*/ 71484 h 243799"/>
              <a:gd name="connsiteX1028" fmla="*/ 515656 w 742316"/>
              <a:gd name="connsiteY1028" fmla="*/ 68340 h 243799"/>
              <a:gd name="connsiteX1029" fmla="*/ 513514 w 742316"/>
              <a:gd name="connsiteY1029" fmla="*/ 68340 h 243799"/>
              <a:gd name="connsiteX1030" fmla="*/ 592940 w 742316"/>
              <a:gd name="connsiteY1030" fmla="*/ 65976 h 243799"/>
              <a:gd name="connsiteX1031" fmla="*/ 593039 w 742316"/>
              <a:gd name="connsiteY1031" fmla="*/ 66344 h 243799"/>
              <a:gd name="connsiteX1032" fmla="*/ 592047 w 742316"/>
              <a:gd name="connsiteY1032" fmla="*/ 68944 h 243799"/>
              <a:gd name="connsiteX1033" fmla="*/ 589082 w 742316"/>
              <a:gd name="connsiteY1033" fmla="*/ 68944 h 243799"/>
              <a:gd name="connsiteX1034" fmla="*/ 588570 w 742316"/>
              <a:gd name="connsiteY1034" fmla="*/ 68944 h 243799"/>
              <a:gd name="connsiteX1035" fmla="*/ 585140 w 742316"/>
              <a:gd name="connsiteY1035" fmla="*/ 66012 h 243799"/>
              <a:gd name="connsiteX1036" fmla="*/ 591191 w 742316"/>
              <a:gd name="connsiteY1036" fmla="*/ 66406 h 243799"/>
              <a:gd name="connsiteX1037" fmla="*/ 609064 w 742316"/>
              <a:gd name="connsiteY1037" fmla="*/ 63657 h 243799"/>
              <a:gd name="connsiteX1038" fmla="*/ 609752 w 742316"/>
              <a:gd name="connsiteY1038" fmla="*/ 63657 h 243799"/>
              <a:gd name="connsiteX1039" fmla="*/ 621439 w 742316"/>
              <a:gd name="connsiteY1039" fmla="*/ 65063 h 243799"/>
              <a:gd name="connsiteX1040" fmla="*/ 621199 w 742316"/>
              <a:gd name="connsiteY1040" fmla="*/ 65688 h 243799"/>
              <a:gd name="connsiteX1041" fmla="*/ 621703 w 742316"/>
              <a:gd name="connsiteY1041" fmla="*/ 68944 h 243799"/>
              <a:gd name="connsiteX1042" fmla="*/ 621741 w 742316"/>
              <a:gd name="connsiteY1042" fmla="*/ 69188 h 243799"/>
              <a:gd name="connsiteX1043" fmla="*/ 620668 w 742316"/>
              <a:gd name="connsiteY1043" fmla="*/ 71840 h 243799"/>
              <a:gd name="connsiteX1044" fmla="*/ 615143 w 742316"/>
              <a:gd name="connsiteY1044" fmla="*/ 68944 h 243799"/>
              <a:gd name="connsiteX1045" fmla="*/ 607760 w 742316"/>
              <a:gd name="connsiteY1045" fmla="*/ 65074 h 243799"/>
              <a:gd name="connsiteX1046" fmla="*/ 649916 w 742316"/>
              <a:gd name="connsiteY1046" fmla="*/ 62590 h 243799"/>
              <a:gd name="connsiteX1047" fmla="*/ 649996 w 742316"/>
              <a:gd name="connsiteY1047" fmla="*/ 62906 h 243799"/>
              <a:gd name="connsiteX1048" fmla="*/ 648149 w 742316"/>
              <a:gd name="connsiteY1048" fmla="*/ 72271 h 243799"/>
              <a:gd name="connsiteX1049" fmla="*/ 633800 w 742316"/>
              <a:gd name="connsiteY1049" fmla="*/ 72271 h 243799"/>
              <a:gd name="connsiteX1050" fmla="*/ 633378 w 742316"/>
              <a:gd name="connsiteY1050" fmla="*/ 72271 h 243799"/>
              <a:gd name="connsiteX1051" fmla="*/ 638885 w 742316"/>
              <a:gd name="connsiteY1051" fmla="*/ 64291 h 243799"/>
              <a:gd name="connsiteX1052" fmla="*/ 641758 w 742316"/>
              <a:gd name="connsiteY1052" fmla="*/ 64291 h 243799"/>
              <a:gd name="connsiteX1053" fmla="*/ 643499 w 742316"/>
              <a:gd name="connsiteY1053" fmla="*/ 64291 h 243799"/>
              <a:gd name="connsiteX1054" fmla="*/ 648350 w 742316"/>
              <a:gd name="connsiteY1054" fmla="*/ 64291 h 243799"/>
              <a:gd name="connsiteX1055" fmla="*/ 517814 w 742316"/>
              <a:gd name="connsiteY1055" fmla="*/ 62388 h 243799"/>
              <a:gd name="connsiteX1056" fmla="*/ 521769 w 742316"/>
              <a:gd name="connsiteY1056" fmla="*/ 62388 h 243799"/>
              <a:gd name="connsiteX1057" fmla="*/ 520270 w 742316"/>
              <a:gd name="connsiteY1057" fmla="*/ 65397 h 243799"/>
              <a:gd name="connsiteX1058" fmla="*/ 649336 w 742316"/>
              <a:gd name="connsiteY1058" fmla="*/ 60303 h 243799"/>
              <a:gd name="connsiteX1059" fmla="*/ 650881 w 742316"/>
              <a:gd name="connsiteY1059" fmla="*/ 61542 h 243799"/>
              <a:gd name="connsiteX1060" fmla="*/ 649916 w 742316"/>
              <a:gd name="connsiteY1060" fmla="*/ 62590 h 243799"/>
              <a:gd name="connsiteX1061" fmla="*/ 588823 w 742316"/>
              <a:gd name="connsiteY1061" fmla="*/ 59072 h 243799"/>
              <a:gd name="connsiteX1062" fmla="*/ 591193 w 742316"/>
              <a:gd name="connsiteY1062" fmla="*/ 59449 h 243799"/>
              <a:gd name="connsiteX1063" fmla="*/ 591441 w 742316"/>
              <a:gd name="connsiteY1063" fmla="*/ 60376 h 243799"/>
              <a:gd name="connsiteX1064" fmla="*/ 589082 w 742316"/>
              <a:gd name="connsiteY1064" fmla="*/ 59850 h 243799"/>
              <a:gd name="connsiteX1065" fmla="*/ 647665 w 742316"/>
              <a:gd name="connsiteY1065" fmla="*/ 56046 h 243799"/>
              <a:gd name="connsiteX1066" fmla="*/ 648279 w 742316"/>
              <a:gd name="connsiteY1066" fmla="*/ 56136 h 243799"/>
              <a:gd name="connsiteX1067" fmla="*/ 649336 w 742316"/>
              <a:gd name="connsiteY1067" fmla="*/ 60303 h 243799"/>
              <a:gd name="connsiteX1068" fmla="*/ 648772 w 742316"/>
              <a:gd name="connsiteY1068" fmla="*/ 59850 h 243799"/>
              <a:gd name="connsiteX1069" fmla="*/ 646301 w 742316"/>
              <a:gd name="connsiteY1069" fmla="*/ 57242 h 243799"/>
              <a:gd name="connsiteX1070" fmla="*/ 365296 w 742316"/>
              <a:gd name="connsiteY1070" fmla="*/ 55391 h 243799"/>
              <a:gd name="connsiteX1071" fmla="*/ 365302 w 742316"/>
              <a:gd name="connsiteY1071" fmla="*/ 55392 h 243799"/>
              <a:gd name="connsiteX1072" fmla="*/ 367407 w 742316"/>
              <a:gd name="connsiteY1072" fmla="*/ 57910 h 243799"/>
              <a:gd name="connsiteX1073" fmla="*/ 367164 w 742316"/>
              <a:gd name="connsiteY1073" fmla="*/ 57890 h 243799"/>
              <a:gd name="connsiteX1074" fmla="*/ 525793 w 742316"/>
              <a:gd name="connsiteY1074" fmla="*/ 48870 h 243799"/>
              <a:gd name="connsiteX1075" fmla="*/ 526100 w 742316"/>
              <a:gd name="connsiteY1075" fmla="*/ 49895 h 243799"/>
              <a:gd name="connsiteX1076" fmla="*/ 528020 w 742316"/>
              <a:gd name="connsiteY1076" fmla="*/ 56321 h 243799"/>
              <a:gd name="connsiteX1077" fmla="*/ 532587 w 742316"/>
              <a:gd name="connsiteY1077" fmla="*/ 56321 h 243799"/>
              <a:gd name="connsiteX1078" fmla="*/ 535482 w 742316"/>
              <a:gd name="connsiteY1078" fmla="*/ 60048 h 243799"/>
              <a:gd name="connsiteX1079" fmla="*/ 533142 w 742316"/>
              <a:gd name="connsiteY1079" fmla="*/ 60048 h 243799"/>
              <a:gd name="connsiteX1080" fmla="*/ 535482 w 742316"/>
              <a:gd name="connsiteY1080" fmla="*/ 61912 h 243799"/>
              <a:gd name="connsiteX1081" fmla="*/ 537487 w 742316"/>
              <a:gd name="connsiteY1081" fmla="*/ 61912 h 243799"/>
              <a:gd name="connsiteX1082" fmla="*/ 542386 w 742316"/>
              <a:gd name="connsiteY1082" fmla="*/ 61912 h 243799"/>
              <a:gd name="connsiteX1083" fmla="*/ 528132 w 742316"/>
              <a:gd name="connsiteY1083" fmla="*/ 48870 h 243799"/>
              <a:gd name="connsiteX1084" fmla="*/ 525793 w 742316"/>
              <a:gd name="connsiteY1084" fmla="*/ 48870 h 243799"/>
              <a:gd name="connsiteX1085" fmla="*/ 573474 w 742316"/>
              <a:gd name="connsiteY1085" fmla="*/ 48852 h 243799"/>
              <a:gd name="connsiteX1086" fmla="*/ 574528 w 742316"/>
              <a:gd name="connsiteY1086" fmla="*/ 48852 h 243799"/>
              <a:gd name="connsiteX1087" fmla="*/ 576546 w 742316"/>
              <a:gd name="connsiteY1087" fmla="*/ 49404 h 243799"/>
              <a:gd name="connsiteX1088" fmla="*/ 489530 w 742316"/>
              <a:gd name="connsiteY1088" fmla="*/ 46739 h 243799"/>
              <a:gd name="connsiteX1089" fmla="*/ 484047 w 742316"/>
              <a:gd name="connsiteY1089" fmla="*/ 46950 h 243799"/>
              <a:gd name="connsiteX1090" fmla="*/ 489319 w 742316"/>
              <a:gd name="connsiteY1090" fmla="*/ 46950 h 243799"/>
              <a:gd name="connsiteX1091" fmla="*/ 140246 w 742316"/>
              <a:gd name="connsiteY1091" fmla="*/ 45893 h 243799"/>
              <a:gd name="connsiteX1092" fmla="*/ 186658 w 742316"/>
              <a:gd name="connsiteY1092" fmla="*/ 48008 h 243799"/>
              <a:gd name="connsiteX1093" fmla="*/ 216180 w 742316"/>
              <a:gd name="connsiteY1093" fmla="*/ 50334 h 243799"/>
              <a:gd name="connsiteX1094" fmla="*/ 218714 w 742316"/>
              <a:gd name="connsiteY1094" fmla="*/ 51603 h 243799"/>
              <a:gd name="connsiteX1095" fmla="*/ 205841 w 742316"/>
              <a:gd name="connsiteY1095" fmla="*/ 51603 h 243799"/>
              <a:gd name="connsiteX1096" fmla="*/ 198252 w 742316"/>
              <a:gd name="connsiteY1096" fmla="*/ 51603 h 243799"/>
              <a:gd name="connsiteX1097" fmla="*/ 152274 w 742316"/>
              <a:gd name="connsiteY1097" fmla="*/ 51603 h 243799"/>
              <a:gd name="connsiteX1098" fmla="*/ 114946 w 742316"/>
              <a:gd name="connsiteY1098" fmla="*/ 47374 h 243799"/>
              <a:gd name="connsiteX1099" fmla="*/ 106079 w 742316"/>
              <a:gd name="connsiteY1099" fmla="*/ 47374 h 243799"/>
              <a:gd name="connsiteX1100" fmla="*/ 98068 w 742316"/>
              <a:gd name="connsiteY1100" fmla="*/ 47374 h 243799"/>
              <a:gd name="connsiteX1101" fmla="*/ 140246 w 742316"/>
              <a:gd name="connsiteY1101" fmla="*/ 45893 h 243799"/>
              <a:gd name="connsiteX1102" fmla="*/ 635906 w 742316"/>
              <a:gd name="connsiteY1102" fmla="*/ 44411 h 243799"/>
              <a:gd name="connsiteX1103" fmla="*/ 637593 w 742316"/>
              <a:gd name="connsiteY1103" fmla="*/ 44411 h 243799"/>
              <a:gd name="connsiteX1104" fmla="*/ 652779 w 742316"/>
              <a:gd name="connsiteY1104" fmla="*/ 47372 h 243799"/>
              <a:gd name="connsiteX1105" fmla="*/ 660794 w 742316"/>
              <a:gd name="connsiteY1105" fmla="*/ 49487 h 243799"/>
              <a:gd name="connsiteX1106" fmla="*/ 640757 w 742316"/>
              <a:gd name="connsiteY1106" fmla="*/ 49487 h 243799"/>
              <a:gd name="connsiteX1107" fmla="*/ 641811 w 742316"/>
              <a:gd name="connsiteY1107" fmla="*/ 51602 h 243799"/>
              <a:gd name="connsiteX1108" fmla="*/ 648561 w 742316"/>
              <a:gd name="connsiteY1108" fmla="*/ 54562 h 243799"/>
              <a:gd name="connsiteX1109" fmla="*/ 653201 w 742316"/>
              <a:gd name="connsiteY1109" fmla="*/ 54562 h 243799"/>
              <a:gd name="connsiteX1110" fmla="*/ 655521 w 742316"/>
              <a:gd name="connsiteY1110" fmla="*/ 54562 h 243799"/>
              <a:gd name="connsiteX1111" fmla="*/ 655521 w 742316"/>
              <a:gd name="connsiteY1111" fmla="*/ 56889 h 243799"/>
              <a:gd name="connsiteX1112" fmla="*/ 653412 w 742316"/>
              <a:gd name="connsiteY1112" fmla="*/ 56889 h 243799"/>
              <a:gd name="connsiteX1113" fmla="*/ 648279 w 742316"/>
              <a:gd name="connsiteY1113" fmla="*/ 56136 h 243799"/>
              <a:gd name="connsiteX1114" fmla="*/ 648149 w 742316"/>
              <a:gd name="connsiteY1114" fmla="*/ 55622 h 243799"/>
              <a:gd name="connsiteX1115" fmla="*/ 647665 w 742316"/>
              <a:gd name="connsiteY1115" fmla="*/ 56046 h 243799"/>
              <a:gd name="connsiteX1116" fmla="*/ 644764 w 742316"/>
              <a:gd name="connsiteY1116" fmla="*/ 55620 h 243799"/>
              <a:gd name="connsiteX1117" fmla="*/ 646301 w 742316"/>
              <a:gd name="connsiteY1117" fmla="*/ 57242 h 243799"/>
              <a:gd name="connsiteX1118" fmla="*/ 639841 w 742316"/>
              <a:gd name="connsiteY1118" fmla="*/ 62906 h 243799"/>
              <a:gd name="connsiteX1119" fmla="*/ 638885 w 742316"/>
              <a:gd name="connsiteY1119" fmla="*/ 64291 h 243799"/>
              <a:gd name="connsiteX1120" fmla="*/ 637804 w 742316"/>
              <a:gd name="connsiteY1120" fmla="*/ 64291 h 243799"/>
              <a:gd name="connsiteX1121" fmla="*/ 625571 w 742316"/>
              <a:gd name="connsiteY1121" fmla="*/ 65560 h 243799"/>
              <a:gd name="connsiteX1122" fmla="*/ 621439 w 742316"/>
              <a:gd name="connsiteY1122" fmla="*/ 65063 h 243799"/>
              <a:gd name="connsiteX1123" fmla="*/ 623320 w 742316"/>
              <a:gd name="connsiteY1123" fmla="*/ 60153 h 243799"/>
              <a:gd name="connsiteX1124" fmla="*/ 623320 w 742316"/>
              <a:gd name="connsiteY1124" fmla="*/ 55845 h 243799"/>
              <a:gd name="connsiteX1125" fmla="*/ 617130 w 742316"/>
              <a:gd name="connsiteY1125" fmla="*/ 55845 h 243799"/>
              <a:gd name="connsiteX1126" fmla="*/ 610590 w 742316"/>
              <a:gd name="connsiteY1126" fmla="*/ 61998 h 243799"/>
              <a:gd name="connsiteX1127" fmla="*/ 609064 w 742316"/>
              <a:gd name="connsiteY1127" fmla="*/ 63657 h 243799"/>
              <a:gd name="connsiteX1128" fmla="*/ 602370 w 742316"/>
              <a:gd name="connsiteY1128" fmla="*/ 63657 h 243799"/>
              <a:gd name="connsiteX1129" fmla="*/ 592940 w 742316"/>
              <a:gd name="connsiteY1129" fmla="*/ 65976 h 243799"/>
              <a:gd name="connsiteX1130" fmla="*/ 591441 w 742316"/>
              <a:gd name="connsiteY1130" fmla="*/ 60376 h 243799"/>
              <a:gd name="connsiteX1131" fmla="*/ 594777 w 742316"/>
              <a:gd name="connsiteY1131" fmla="*/ 61119 h 243799"/>
              <a:gd name="connsiteX1132" fmla="*/ 599417 w 742316"/>
              <a:gd name="connsiteY1132" fmla="*/ 57735 h 243799"/>
              <a:gd name="connsiteX1133" fmla="*/ 597392 w 742316"/>
              <a:gd name="connsiteY1133" fmla="*/ 56043 h 243799"/>
              <a:gd name="connsiteX1134" fmla="*/ 596886 w 742316"/>
              <a:gd name="connsiteY1134" fmla="*/ 55620 h 243799"/>
              <a:gd name="connsiteX1135" fmla="*/ 593862 w 742316"/>
              <a:gd name="connsiteY1135" fmla="*/ 56043 h 243799"/>
              <a:gd name="connsiteX1136" fmla="*/ 588085 w 742316"/>
              <a:gd name="connsiteY1136" fmla="*/ 56851 h 243799"/>
              <a:gd name="connsiteX1137" fmla="*/ 588027 w 742316"/>
              <a:gd name="connsiteY1137" fmla="*/ 56677 h 243799"/>
              <a:gd name="connsiteX1138" fmla="*/ 587576 w 742316"/>
              <a:gd name="connsiteY1138" fmla="*/ 56567 h 243799"/>
              <a:gd name="connsiteX1139" fmla="*/ 586551 w 742316"/>
              <a:gd name="connsiteY1139" fmla="*/ 55197 h 243799"/>
              <a:gd name="connsiteX1140" fmla="*/ 582122 w 742316"/>
              <a:gd name="connsiteY1140" fmla="*/ 52871 h 243799"/>
              <a:gd name="connsiteX1141" fmla="*/ 579169 w 742316"/>
              <a:gd name="connsiteY1141" fmla="*/ 50121 h 243799"/>
              <a:gd name="connsiteX1142" fmla="*/ 576546 w 742316"/>
              <a:gd name="connsiteY1142" fmla="*/ 49404 h 243799"/>
              <a:gd name="connsiteX1143" fmla="*/ 587605 w 742316"/>
              <a:gd name="connsiteY1143" fmla="*/ 51390 h 243799"/>
              <a:gd name="connsiteX1144" fmla="*/ 596042 w 742316"/>
              <a:gd name="connsiteY1144" fmla="*/ 53716 h 243799"/>
              <a:gd name="connsiteX1145" fmla="*/ 598784 w 742316"/>
              <a:gd name="connsiteY1145" fmla="*/ 53716 h 243799"/>
              <a:gd name="connsiteX1146" fmla="*/ 608275 w 742316"/>
              <a:gd name="connsiteY1146" fmla="*/ 53716 h 243799"/>
              <a:gd name="connsiteX1147" fmla="*/ 620930 w 742316"/>
              <a:gd name="connsiteY1147" fmla="*/ 50967 h 243799"/>
              <a:gd name="connsiteX1148" fmla="*/ 623461 w 742316"/>
              <a:gd name="connsiteY1148" fmla="*/ 50967 h 243799"/>
              <a:gd name="connsiteX1149" fmla="*/ 629156 w 742316"/>
              <a:gd name="connsiteY1149" fmla="*/ 50967 h 243799"/>
              <a:gd name="connsiteX1150" fmla="*/ 643077 w 742316"/>
              <a:gd name="connsiteY1150" fmla="*/ 48218 h 243799"/>
              <a:gd name="connsiteX1151" fmla="*/ 639491 w 742316"/>
              <a:gd name="connsiteY1151" fmla="*/ 46103 h 243799"/>
              <a:gd name="connsiteX1152" fmla="*/ 635906 w 742316"/>
              <a:gd name="connsiteY1152" fmla="*/ 46103 h 243799"/>
              <a:gd name="connsiteX1153" fmla="*/ 635906 w 742316"/>
              <a:gd name="connsiteY1153" fmla="*/ 44411 h 243799"/>
              <a:gd name="connsiteX1154" fmla="*/ 155859 w 742316"/>
              <a:gd name="connsiteY1154" fmla="*/ 36589 h 243799"/>
              <a:gd name="connsiteX1155" fmla="*/ 220190 w 742316"/>
              <a:gd name="connsiteY1155" fmla="*/ 40818 h 243799"/>
              <a:gd name="connsiteX1156" fmla="*/ 156914 w 742316"/>
              <a:gd name="connsiteY1156" fmla="*/ 38069 h 243799"/>
              <a:gd name="connsiteX1157" fmla="*/ 560820 w 742316"/>
              <a:gd name="connsiteY1157" fmla="*/ 35264 h 243799"/>
              <a:gd name="connsiteX1158" fmla="*/ 577426 w 742316"/>
              <a:gd name="connsiteY1158" fmla="*/ 35264 h 243799"/>
              <a:gd name="connsiteX1159" fmla="*/ 577426 w 742316"/>
              <a:gd name="connsiteY1159" fmla="*/ 38959 h 243799"/>
              <a:gd name="connsiteX1160" fmla="*/ 560820 w 742316"/>
              <a:gd name="connsiteY1160" fmla="*/ 35264 h 243799"/>
              <a:gd name="connsiteX1161" fmla="*/ 371351 w 742316"/>
              <a:gd name="connsiteY1161" fmla="*/ 32146 h 243799"/>
              <a:gd name="connsiteX1162" fmla="*/ 371988 w 742316"/>
              <a:gd name="connsiteY1162" fmla="*/ 32146 h 243799"/>
              <a:gd name="connsiteX1163" fmla="*/ 371832 w 742316"/>
              <a:gd name="connsiteY1163" fmla="*/ 32278 h 243799"/>
              <a:gd name="connsiteX1164" fmla="*/ 631691 w 742316"/>
              <a:gd name="connsiteY1164" fmla="*/ 31302 h 243799"/>
              <a:gd name="connsiteX1165" fmla="*/ 634855 w 742316"/>
              <a:gd name="connsiteY1165" fmla="*/ 31302 h 243799"/>
              <a:gd name="connsiteX1166" fmla="*/ 633589 w 742316"/>
              <a:gd name="connsiteY1166" fmla="*/ 32360 h 243799"/>
              <a:gd name="connsiteX1167" fmla="*/ 631691 w 742316"/>
              <a:gd name="connsiteY1167" fmla="*/ 31302 h 243799"/>
              <a:gd name="connsiteX1168" fmla="*/ 521379 w 742316"/>
              <a:gd name="connsiteY1168" fmla="*/ 29608 h 243799"/>
              <a:gd name="connsiteX1169" fmla="*/ 532979 w 742316"/>
              <a:gd name="connsiteY1169" fmla="*/ 29608 h 243799"/>
              <a:gd name="connsiteX1170" fmla="*/ 532979 w 742316"/>
              <a:gd name="connsiteY1170" fmla="*/ 30243 h 243799"/>
              <a:gd name="connsiteX1171" fmla="*/ 521379 w 742316"/>
              <a:gd name="connsiteY1171" fmla="*/ 29608 h 243799"/>
              <a:gd name="connsiteX1172" fmla="*/ 405414 w 742316"/>
              <a:gd name="connsiteY1172" fmla="*/ 18832 h 243799"/>
              <a:gd name="connsiteX1173" fmla="*/ 405520 w 742316"/>
              <a:gd name="connsiteY1173" fmla="*/ 18832 h 243799"/>
              <a:gd name="connsiteX1174" fmla="*/ 406264 w 742316"/>
              <a:gd name="connsiteY1174" fmla="*/ 18832 h 243799"/>
              <a:gd name="connsiteX1175" fmla="*/ 408460 w 742316"/>
              <a:gd name="connsiteY1175" fmla="*/ 21901 h 243799"/>
              <a:gd name="connsiteX1176" fmla="*/ 409433 w 742316"/>
              <a:gd name="connsiteY1176" fmla="*/ 23655 h 243799"/>
              <a:gd name="connsiteX1177" fmla="*/ 410019 w 742316"/>
              <a:gd name="connsiteY1177" fmla="*/ 24313 h 243799"/>
              <a:gd name="connsiteX1178" fmla="*/ 412233 w 742316"/>
              <a:gd name="connsiteY1178" fmla="*/ 27382 h 243799"/>
              <a:gd name="connsiteX1179" fmla="*/ 412588 w 742316"/>
              <a:gd name="connsiteY1179" fmla="*/ 27909 h 243799"/>
              <a:gd name="connsiteX1180" fmla="*/ 414318 w 742316"/>
              <a:gd name="connsiteY1180" fmla="*/ 28096 h 243799"/>
              <a:gd name="connsiteX1181" fmla="*/ 414304 w 742316"/>
              <a:gd name="connsiteY1181" fmla="*/ 28040 h 243799"/>
              <a:gd name="connsiteX1182" fmla="*/ 415843 w 742316"/>
              <a:gd name="connsiteY1182" fmla="*/ 25846 h 243799"/>
              <a:gd name="connsiteX1183" fmla="*/ 417987 w 742316"/>
              <a:gd name="connsiteY1183" fmla="*/ 26944 h 243799"/>
              <a:gd name="connsiteX1184" fmla="*/ 419394 w 742316"/>
              <a:gd name="connsiteY1184" fmla="*/ 28337 h 243799"/>
              <a:gd name="connsiteX1185" fmla="*/ 430472 w 742316"/>
              <a:gd name="connsiteY1185" fmla="*/ 28337 h 243799"/>
              <a:gd name="connsiteX1186" fmla="*/ 447134 w 742316"/>
              <a:gd name="connsiteY1186" fmla="*/ 30452 h 243799"/>
              <a:gd name="connsiteX1187" fmla="*/ 469703 w 742316"/>
              <a:gd name="connsiteY1187" fmla="*/ 32990 h 243799"/>
              <a:gd name="connsiteX1188" fmla="*/ 476874 w 742316"/>
              <a:gd name="connsiteY1188" fmla="*/ 32990 h 243799"/>
              <a:gd name="connsiteX1189" fmla="*/ 482509 w 742316"/>
              <a:gd name="connsiteY1189" fmla="*/ 33838 h 243799"/>
              <a:gd name="connsiteX1190" fmla="*/ 497965 w 742316"/>
              <a:gd name="connsiteY1190" fmla="*/ 36163 h 243799"/>
              <a:gd name="connsiteX1191" fmla="*/ 499751 w 742316"/>
              <a:gd name="connsiteY1191" fmla="*/ 36041 h 243799"/>
              <a:gd name="connsiteX1192" fmla="*/ 500918 w 742316"/>
              <a:gd name="connsiteY1192" fmla="*/ 34682 h 243799"/>
              <a:gd name="connsiteX1193" fmla="*/ 505348 w 742316"/>
              <a:gd name="connsiteY1193" fmla="*/ 36163 h 243799"/>
              <a:gd name="connsiteX1194" fmla="*/ 506402 w 742316"/>
              <a:gd name="connsiteY1194" fmla="*/ 36163 h 243799"/>
              <a:gd name="connsiteX1195" fmla="*/ 504715 w 742316"/>
              <a:gd name="connsiteY1195" fmla="*/ 35740 h 243799"/>
              <a:gd name="connsiteX1196" fmla="*/ 511253 w 742316"/>
              <a:gd name="connsiteY1196" fmla="*/ 36797 h 243799"/>
              <a:gd name="connsiteX1197" fmla="*/ 513152 w 742316"/>
              <a:gd name="connsiteY1197" fmla="*/ 36797 h 243799"/>
              <a:gd name="connsiteX1198" fmla="*/ 531501 w 742316"/>
              <a:gd name="connsiteY1198" fmla="*/ 40392 h 243799"/>
              <a:gd name="connsiteX1199" fmla="*/ 537618 w 742316"/>
              <a:gd name="connsiteY1199" fmla="*/ 42507 h 243799"/>
              <a:gd name="connsiteX1200" fmla="*/ 516526 w 742316"/>
              <a:gd name="connsiteY1200" fmla="*/ 42507 h 243799"/>
              <a:gd name="connsiteX1201" fmla="*/ 504715 w 742316"/>
              <a:gd name="connsiteY1201" fmla="*/ 42507 h 243799"/>
              <a:gd name="connsiteX1202" fmla="*/ 513995 w 742316"/>
              <a:gd name="connsiteY1202" fmla="*/ 45045 h 243799"/>
              <a:gd name="connsiteX1203" fmla="*/ 525174 w 742316"/>
              <a:gd name="connsiteY1203" fmla="*/ 45045 h 243799"/>
              <a:gd name="connsiteX1204" fmla="*/ 540150 w 742316"/>
              <a:gd name="connsiteY1204" fmla="*/ 46096 h 243799"/>
              <a:gd name="connsiteX1205" fmla="*/ 540150 w 742316"/>
              <a:gd name="connsiteY1205" fmla="*/ 30664 h 243799"/>
              <a:gd name="connsiteX1206" fmla="*/ 556758 w 742316"/>
              <a:gd name="connsiteY1206" fmla="*/ 30664 h 243799"/>
              <a:gd name="connsiteX1207" fmla="*/ 541288 w 742316"/>
              <a:gd name="connsiteY1207" fmla="*/ 46176 h 243799"/>
              <a:gd name="connsiteX1208" fmla="*/ 546266 w 742316"/>
              <a:gd name="connsiteY1208" fmla="*/ 46526 h 243799"/>
              <a:gd name="connsiteX1209" fmla="*/ 562928 w 742316"/>
              <a:gd name="connsiteY1209" fmla="*/ 49275 h 243799"/>
              <a:gd name="connsiteX1210" fmla="*/ 572419 w 742316"/>
              <a:gd name="connsiteY1210" fmla="*/ 52871 h 243799"/>
              <a:gd name="connsiteX1211" fmla="*/ 587576 w 742316"/>
              <a:gd name="connsiteY1211" fmla="*/ 56567 h 243799"/>
              <a:gd name="connsiteX1212" fmla="*/ 587816 w 742316"/>
              <a:gd name="connsiteY1212" fmla="*/ 56889 h 243799"/>
              <a:gd name="connsiteX1213" fmla="*/ 588085 w 742316"/>
              <a:gd name="connsiteY1213" fmla="*/ 56851 h 243799"/>
              <a:gd name="connsiteX1214" fmla="*/ 588823 w 742316"/>
              <a:gd name="connsiteY1214" fmla="*/ 59072 h 243799"/>
              <a:gd name="connsiteX1215" fmla="*/ 576428 w 742316"/>
              <a:gd name="connsiteY1215" fmla="*/ 57100 h 243799"/>
              <a:gd name="connsiteX1216" fmla="*/ 583811 w 742316"/>
              <a:gd name="connsiteY1216" fmla="*/ 64876 h 243799"/>
              <a:gd name="connsiteX1217" fmla="*/ 585140 w 742316"/>
              <a:gd name="connsiteY1217" fmla="*/ 66012 h 243799"/>
              <a:gd name="connsiteX1218" fmla="*/ 558710 w 742316"/>
              <a:gd name="connsiteY1218" fmla="*/ 64291 h 243799"/>
              <a:gd name="connsiteX1219" fmla="*/ 557022 w 742316"/>
              <a:gd name="connsiteY1219" fmla="*/ 64291 h 243799"/>
              <a:gd name="connsiteX1220" fmla="*/ 561241 w 742316"/>
              <a:gd name="connsiteY1220" fmla="*/ 66829 h 243799"/>
              <a:gd name="connsiteX1221" fmla="*/ 577481 w 742316"/>
              <a:gd name="connsiteY1221" fmla="*/ 68944 h 243799"/>
              <a:gd name="connsiteX1222" fmla="*/ 588570 w 742316"/>
              <a:gd name="connsiteY1222" fmla="*/ 68944 h 243799"/>
              <a:gd name="connsiteX1223" fmla="*/ 591193 w 742316"/>
              <a:gd name="connsiteY1223" fmla="*/ 71186 h 243799"/>
              <a:gd name="connsiteX1224" fmla="*/ 592047 w 742316"/>
              <a:gd name="connsiteY1224" fmla="*/ 68944 h 243799"/>
              <a:gd name="connsiteX1225" fmla="*/ 598995 w 742316"/>
              <a:gd name="connsiteY1225" fmla="*/ 68944 h 243799"/>
              <a:gd name="connsiteX1226" fmla="*/ 607853 w 742316"/>
              <a:gd name="connsiteY1226" fmla="*/ 68944 h 243799"/>
              <a:gd name="connsiteX1227" fmla="*/ 612494 w 742316"/>
              <a:gd name="connsiteY1227" fmla="*/ 72962 h 243799"/>
              <a:gd name="connsiteX1228" fmla="*/ 612494 w 742316"/>
              <a:gd name="connsiteY1228" fmla="*/ 75204 h 243799"/>
              <a:gd name="connsiteX1229" fmla="*/ 609541 w 742316"/>
              <a:gd name="connsiteY1229" fmla="*/ 74020 h 243799"/>
              <a:gd name="connsiteX1230" fmla="*/ 612494 w 742316"/>
              <a:gd name="connsiteY1230" fmla="*/ 75289 h 243799"/>
              <a:gd name="connsiteX1231" fmla="*/ 612494 w 742316"/>
              <a:gd name="connsiteY1231" fmla="*/ 75204 h 243799"/>
              <a:gd name="connsiteX1232" fmla="*/ 612705 w 742316"/>
              <a:gd name="connsiteY1232" fmla="*/ 75289 h 243799"/>
              <a:gd name="connsiteX1233" fmla="*/ 618188 w 742316"/>
              <a:gd name="connsiteY1233" fmla="*/ 78884 h 243799"/>
              <a:gd name="connsiteX1234" fmla="*/ 628946 w 742316"/>
              <a:gd name="connsiteY1234" fmla="*/ 81211 h 243799"/>
              <a:gd name="connsiteX1235" fmla="*/ 643921 w 742316"/>
              <a:gd name="connsiteY1235" fmla="*/ 81211 h 243799"/>
              <a:gd name="connsiteX1236" fmla="*/ 649194 w 742316"/>
              <a:gd name="connsiteY1236" fmla="*/ 82480 h 243799"/>
              <a:gd name="connsiteX1237" fmla="*/ 637382 w 742316"/>
              <a:gd name="connsiteY1237" fmla="*/ 82480 h 243799"/>
              <a:gd name="connsiteX1238" fmla="*/ 634875 w 742316"/>
              <a:gd name="connsiteY1238" fmla="*/ 82480 h 243799"/>
              <a:gd name="connsiteX1239" fmla="*/ 630842 w 742316"/>
              <a:gd name="connsiteY1239" fmla="*/ 83538 h 243799"/>
              <a:gd name="connsiteX1240" fmla="*/ 628945 w 742316"/>
              <a:gd name="connsiteY1240" fmla="*/ 83538 h 243799"/>
              <a:gd name="connsiteX1241" fmla="*/ 629849 w 742316"/>
              <a:gd name="connsiteY1241" fmla="*/ 82480 h 243799"/>
              <a:gd name="connsiteX1242" fmla="*/ 624938 w 742316"/>
              <a:gd name="connsiteY1242" fmla="*/ 82480 h 243799"/>
              <a:gd name="connsiteX1243" fmla="*/ 622407 w 742316"/>
              <a:gd name="connsiteY1243" fmla="*/ 85863 h 243799"/>
              <a:gd name="connsiteX1244" fmla="*/ 629578 w 742316"/>
              <a:gd name="connsiteY1244" fmla="*/ 87555 h 243799"/>
              <a:gd name="connsiteX1245" fmla="*/ 640757 w 742316"/>
              <a:gd name="connsiteY1245" fmla="*/ 87555 h 243799"/>
              <a:gd name="connsiteX1246" fmla="*/ 658474 w 742316"/>
              <a:gd name="connsiteY1246" fmla="*/ 89882 h 243799"/>
              <a:gd name="connsiteX1247" fmla="*/ 660794 w 742316"/>
              <a:gd name="connsiteY1247" fmla="*/ 89882 h 243799"/>
              <a:gd name="connsiteX1248" fmla="*/ 652568 w 742316"/>
              <a:gd name="connsiteY1248" fmla="*/ 91785 h 243799"/>
              <a:gd name="connsiteX1249" fmla="*/ 649615 w 742316"/>
              <a:gd name="connsiteY1249" fmla="*/ 91785 h 243799"/>
              <a:gd name="connsiteX1250" fmla="*/ 640757 w 742316"/>
              <a:gd name="connsiteY1250" fmla="*/ 91785 h 243799"/>
              <a:gd name="connsiteX1251" fmla="*/ 638648 w 742316"/>
              <a:gd name="connsiteY1251" fmla="*/ 91785 h 243799"/>
              <a:gd name="connsiteX1252" fmla="*/ 625782 w 742316"/>
              <a:gd name="connsiteY1252" fmla="*/ 90516 h 243799"/>
              <a:gd name="connsiteX1253" fmla="*/ 634640 w 742316"/>
              <a:gd name="connsiteY1253" fmla="*/ 92420 h 243799"/>
              <a:gd name="connsiteX1254" fmla="*/ 625360 w 742316"/>
              <a:gd name="connsiteY1254" fmla="*/ 94746 h 243799"/>
              <a:gd name="connsiteX1255" fmla="*/ 624202 w 742316"/>
              <a:gd name="connsiteY1255" fmla="*/ 94154 h 243799"/>
              <a:gd name="connsiteX1256" fmla="*/ 624086 w 742316"/>
              <a:gd name="connsiteY1256" fmla="*/ 93832 h 243799"/>
              <a:gd name="connsiteX1257" fmla="*/ 625360 w 742316"/>
              <a:gd name="connsiteY1257" fmla="*/ 93477 h 243799"/>
              <a:gd name="connsiteX1258" fmla="*/ 623793 w 742316"/>
              <a:gd name="connsiteY1258" fmla="*/ 93025 h 243799"/>
              <a:gd name="connsiteX1259" fmla="*/ 621295 w 742316"/>
              <a:gd name="connsiteY1259" fmla="*/ 86139 h 243799"/>
              <a:gd name="connsiteX1260" fmla="*/ 618367 w 742316"/>
              <a:gd name="connsiteY1260" fmla="*/ 82262 h 243799"/>
              <a:gd name="connsiteX1261" fmla="*/ 619183 w 742316"/>
              <a:gd name="connsiteY1261" fmla="*/ 80681 h 243799"/>
              <a:gd name="connsiteX1262" fmla="*/ 617173 w 742316"/>
              <a:gd name="connsiteY1262" fmla="*/ 80681 h 243799"/>
              <a:gd name="connsiteX1263" fmla="*/ 616166 w 742316"/>
              <a:gd name="connsiteY1263" fmla="*/ 79347 h 243799"/>
              <a:gd name="connsiteX1264" fmla="*/ 614608 w 742316"/>
              <a:gd name="connsiteY1264" fmla="*/ 80681 h 243799"/>
              <a:gd name="connsiteX1265" fmla="*/ 613156 w 742316"/>
              <a:gd name="connsiteY1265" fmla="*/ 80681 h 243799"/>
              <a:gd name="connsiteX1266" fmla="*/ 602610 w 742316"/>
              <a:gd name="connsiteY1266" fmla="*/ 80681 h 243799"/>
              <a:gd name="connsiteX1267" fmla="*/ 603844 w 742316"/>
              <a:gd name="connsiteY1267" fmla="*/ 84509 h 243799"/>
              <a:gd name="connsiteX1268" fmla="*/ 600893 w 742316"/>
              <a:gd name="connsiteY1268" fmla="*/ 83326 h 243799"/>
              <a:gd name="connsiteX1269" fmla="*/ 593089 w 742316"/>
              <a:gd name="connsiteY1269" fmla="*/ 83326 h 243799"/>
              <a:gd name="connsiteX1270" fmla="*/ 592287 w 742316"/>
              <a:gd name="connsiteY1270" fmla="*/ 83504 h 243799"/>
              <a:gd name="connsiteX1271" fmla="*/ 587394 w 742316"/>
              <a:gd name="connsiteY1271" fmla="*/ 84595 h 243799"/>
              <a:gd name="connsiteX1272" fmla="*/ 584020 w 742316"/>
              <a:gd name="connsiteY1272" fmla="*/ 84595 h 243799"/>
              <a:gd name="connsiteX1273" fmla="*/ 582122 w 742316"/>
              <a:gd name="connsiteY1273" fmla="*/ 84595 h 243799"/>
              <a:gd name="connsiteX1274" fmla="*/ 584231 w 742316"/>
              <a:gd name="connsiteY1274" fmla="*/ 85863 h 243799"/>
              <a:gd name="connsiteX1275" fmla="*/ 585918 w 742316"/>
              <a:gd name="connsiteY1275" fmla="*/ 85863 h 243799"/>
              <a:gd name="connsiteX1276" fmla="*/ 595409 w 742316"/>
              <a:gd name="connsiteY1276" fmla="*/ 87132 h 243799"/>
              <a:gd name="connsiteX1277" fmla="*/ 597518 w 742316"/>
              <a:gd name="connsiteY1277" fmla="*/ 87132 h 243799"/>
              <a:gd name="connsiteX1278" fmla="*/ 605097 w 742316"/>
              <a:gd name="connsiteY1278" fmla="*/ 88399 h 243799"/>
              <a:gd name="connsiteX1279" fmla="*/ 605153 w 742316"/>
              <a:gd name="connsiteY1279" fmla="*/ 88570 h 243799"/>
              <a:gd name="connsiteX1280" fmla="*/ 608509 w 742316"/>
              <a:gd name="connsiteY1280" fmla="*/ 92697 h 243799"/>
              <a:gd name="connsiteX1281" fmla="*/ 607855 w 742316"/>
              <a:gd name="connsiteY1281" fmla="*/ 94873 h 243799"/>
              <a:gd name="connsiteX1282" fmla="*/ 617081 w 742316"/>
              <a:gd name="connsiteY1282" fmla="*/ 94873 h 243799"/>
              <a:gd name="connsiteX1283" fmla="*/ 618972 w 742316"/>
              <a:gd name="connsiteY1283" fmla="*/ 95256 h 243799"/>
              <a:gd name="connsiteX1284" fmla="*/ 617767 w 742316"/>
              <a:gd name="connsiteY1284" fmla="*/ 95592 h 243799"/>
              <a:gd name="connsiteX1285" fmla="*/ 606588 w 742316"/>
              <a:gd name="connsiteY1285" fmla="*/ 97496 h 243799"/>
              <a:gd name="connsiteX1286" fmla="*/ 603213 w 742316"/>
              <a:gd name="connsiteY1286" fmla="*/ 97496 h 243799"/>
              <a:gd name="connsiteX1287" fmla="*/ 596042 w 742316"/>
              <a:gd name="connsiteY1287" fmla="*/ 98976 h 243799"/>
              <a:gd name="connsiteX1288" fmla="*/ 641390 w 742316"/>
              <a:gd name="connsiteY1288" fmla="*/ 98976 h 243799"/>
              <a:gd name="connsiteX1289" fmla="*/ 637804 w 742316"/>
              <a:gd name="connsiteY1289" fmla="*/ 96861 h 243799"/>
              <a:gd name="connsiteX1290" fmla="*/ 637804 w 742316"/>
              <a:gd name="connsiteY1290" fmla="*/ 95804 h 243799"/>
              <a:gd name="connsiteX1291" fmla="*/ 666700 w 742316"/>
              <a:gd name="connsiteY1291" fmla="*/ 95804 h 243799"/>
              <a:gd name="connsiteX1292" fmla="*/ 673027 w 742316"/>
              <a:gd name="connsiteY1292" fmla="*/ 95804 h 243799"/>
              <a:gd name="connsiteX1293" fmla="*/ 679144 w 742316"/>
              <a:gd name="connsiteY1293" fmla="*/ 95804 h 243799"/>
              <a:gd name="connsiteX1294" fmla="*/ 686104 w 742316"/>
              <a:gd name="connsiteY1294" fmla="*/ 97073 h 243799"/>
              <a:gd name="connsiteX1295" fmla="*/ 689268 w 742316"/>
              <a:gd name="connsiteY1295" fmla="*/ 98342 h 243799"/>
              <a:gd name="connsiteX1296" fmla="*/ 696017 w 742316"/>
              <a:gd name="connsiteY1296" fmla="*/ 101302 h 243799"/>
              <a:gd name="connsiteX1297" fmla="*/ 700025 w 742316"/>
              <a:gd name="connsiteY1297" fmla="*/ 101302 h 243799"/>
              <a:gd name="connsiteX1298" fmla="*/ 695174 w 742316"/>
              <a:gd name="connsiteY1298" fmla="*/ 103417 h 243799"/>
              <a:gd name="connsiteX1299" fmla="*/ 714156 w 742316"/>
              <a:gd name="connsiteY1299" fmla="*/ 105321 h 243799"/>
              <a:gd name="connsiteX1300" fmla="*/ 714156 w 742316"/>
              <a:gd name="connsiteY1300" fmla="*/ 107224 h 243799"/>
              <a:gd name="connsiteX1301" fmla="*/ 714156 w 742316"/>
              <a:gd name="connsiteY1301" fmla="*/ 109551 h 243799"/>
              <a:gd name="connsiteX1302" fmla="*/ 716687 w 742316"/>
              <a:gd name="connsiteY1302" fmla="*/ 111454 h 243799"/>
              <a:gd name="connsiteX1303" fmla="*/ 689901 w 742316"/>
              <a:gd name="connsiteY1303" fmla="*/ 113146 h 243799"/>
              <a:gd name="connsiteX1304" fmla="*/ 696228 w 742316"/>
              <a:gd name="connsiteY1304" fmla="*/ 114626 h 243799"/>
              <a:gd name="connsiteX1305" fmla="*/ 702345 w 742316"/>
              <a:gd name="connsiteY1305" fmla="*/ 116107 h 243799"/>
              <a:gd name="connsiteX1306" fmla="*/ 713313 w 742316"/>
              <a:gd name="connsiteY1306" fmla="*/ 118222 h 243799"/>
              <a:gd name="connsiteX1307" fmla="*/ 728499 w 742316"/>
              <a:gd name="connsiteY1307" fmla="*/ 121606 h 243799"/>
              <a:gd name="connsiteX1308" fmla="*/ 730608 w 742316"/>
              <a:gd name="connsiteY1308" fmla="*/ 121606 h 243799"/>
              <a:gd name="connsiteX1309" fmla="*/ 739255 w 742316"/>
              <a:gd name="connsiteY1309" fmla="*/ 123298 h 243799"/>
              <a:gd name="connsiteX1310" fmla="*/ 742314 w 742316"/>
              <a:gd name="connsiteY1310" fmla="*/ 126788 h 243799"/>
              <a:gd name="connsiteX1311" fmla="*/ 738834 w 742316"/>
              <a:gd name="connsiteY1311" fmla="*/ 129854 h 243799"/>
              <a:gd name="connsiteX1312" fmla="*/ 723858 w 742316"/>
              <a:gd name="connsiteY1312" fmla="*/ 132180 h 243799"/>
              <a:gd name="connsiteX1313" fmla="*/ 710149 w 742316"/>
              <a:gd name="connsiteY1313" fmla="*/ 135564 h 243799"/>
              <a:gd name="connsiteX1314" fmla="*/ 705509 w 742316"/>
              <a:gd name="connsiteY1314" fmla="*/ 135564 h 243799"/>
              <a:gd name="connsiteX1315" fmla="*/ 696439 w 742316"/>
              <a:gd name="connsiteY1315" fmla="*/ 137468 h 243799"/>
              <a:gd name="connsiteX1316" fmla="*/ 724491 w 742316"/>
              <a:gd name="connsiteY1316" fmla="*/ 138948 h 243799"/>
              <a:gd name="connsiteX1317" fmla="*/ 721749 w 742316"/>
              <a:gd name="connsiteY1317" fmla="*/ 141063 h 243799"/>
              <a:gd name="connsiteX1318" fmla="*/ 714578 w 742316"/>
              <a:gd name="connsiteY1318" fmla="*/ 141063 h 243799"/>
              <a:gd name="connsiteX1319" fmla="*/ 700657 w 742316"/>
              <a:gd name="connsiteY1319" fmla="*/ 147408 h 243799"/>
              <a:gd name="connsiteX1320" fmla="*/ 717742 w 742316"/>
              <a:gd name="connsiteY1320" fmla="*/ 147408 h 243799"/>
              <a:gd name="connsiteX1321" fmla="*/ 710992 w 742316"/>
              <a:gd name="connsiteY1321" fmla="*/ 151426 h 243799"/>
              <a:gd name="connsiteX1322" fmla="*/ 713945 w 742316"/>
              <a:gd name="connsiteY1322" fmla="*/ 153541 h 243799"/>
              <a:gd name="connsiteX1323" fmla="*/ 713945 w 742316"/>
              <a:gd name="connsiteY1323" fmla="*/ 154599 h 243799"/>
              <a:gd name="connsiteX1324" fmla="*/ 709305 w 742316"/>
              <a:gd name="connsiteY1324" fmla="*/ 157559 h 243799"/>
              <a:gd name="connsiteX1325" fmla="*/ 706563 w 742316"/>
              <a:gd name="connsiteY1325" fmla="*/ 158828 h 243799"/>
              <a:gd name="connsiteX1326" fmla="*/ 696650 w 742316"/>
              <a:gd name="connsiteY1326" fmla="*/ 162001 h 243799"/>
              <a:gd name="connsiteX1327" fmla="*/ 693697 w 742316"/>
              <a:gd name="connsiteY1327" fmla="*/ 162001 h 243799"/>
              <a:gd name="connsiteX1328" fmla="*/ 693697 w 742316"/>
              <a:gd name="connsiteY1328" fmla="*/ 163481 h 243799"/>
              <a:gd name="connsiteX1329" fmla="*/ 694963 w 742316"/>
              <a:gd name="connsiteY1329" fmla="*/ 163481 h 243799"/>
              <a:gd name="connsiteX1330" fmla="*/ 702978 w 742316"/>
              <a:gd name="connsiteY1330" fmla="*/ 163481 h 243799"/>
              <a:gd name="connsiteX1331" fmla="*/ 710992 w 742316"/>
              <a:gd name="connsiteY1331" fmla="*/ 163481 h 243799"/>
              <a:gd name="connsiteX1332" fmla="*/ 721116 w 742316"/>
              <a:gd name="connsiteY1332" fmla="*/ 163481 h 243799"/>
              <a:gd name="connsiteX1333" fmla="*/ 742208 w 742316"/>
              <a:gd name="connsiteY1333" fmla="*/ 161366 h 243799"/>
              <a:gd name="connsiteX1334" fmla="*/ 741428 w 742316"/>
              <a:gd name="connsiteY1334" fmla="*/ 162459 h 243799"/>
              <a:gd name="connsiteX1335" fmla="*/ 740099 w 742316"/>
              <a:gd name="connsiteY1335" fmla="*/ 162635 h 243799"/>
              <a:gd name="connsiteX1336" fmla="*/ 721960 w 742316"/>
              <a:gd name="connsiteY1336" fmla="*/ 164327 h 243799"/>
              <a:gd name="connsiteX1337" fmla="*/ 711625 w 742316"/>
              <a:gd name="connsiteY1337" fmla="*/ 167711 h 243799"/>
              <a:gd name="connsiteX1338" fmla="*/ 700868 w 742316"/>
              <a:gd name="connsiteY1338" fmla="*/ 169826 h 243799"/>
              <a:gd name="connsiteX1339" fmla="*/ 686948 w 742316"/>
              <a:gd name="connsiteY1339" fmla="*/ 171095 h 243799"/>
              <a:gd name="connsiteX1340" fmla="*/ 685682 w 742316"/>
              <a:gd name="connsiteY1340" fmla="*/ 171095 h 243799"/>
              <a:gd name="connsiteX1341" fmla="*/ 681464 w 742316"/>
              <a:gd name="connsiteY1341" fmla="*/ 173421 h 243799"/>
              <a:gd name="connsiteX1342" fmla="*/ 685893 w 742316"/>
              <a:gd name="connsiteY1342" fmla="*/ 174690 h 243799"/>
              <a:gd name="connsiteX1343" fmla="*/ 690112 w 742316"/>
              <a:gd name="connsiteY1343" fmla="*/ 177017 h 243799"/>
              <a:gd name="connsiteX1344" fmla="*/ 673238 w 742316"/>
              <a:gd name="connsiteY1344" fmla="*/ 179978 h 243799"/>
              <a:gd name="connsiteX1345" fmla="*/ 644764 w 742316"/>
              <a:gd name="connsiteY1345" fmla="*/ 183150 h 243799"/>
              <a:gd name="connsiteX1346" fmla="*/ 638648 w 742316"/>
              <a:gd name="connsiteY1346" fmla="*/ 183150 h 243799"/>
              <a:gd name="connsiteX1347" fmla="*/ 635906 w 742316"/>
              <a:gd name="connsiteY1347" fmla="*/ 183150 h 243799"/>
              <a:gd name="connsiteX1348" fmla="*/ 639913 w 742316"/>
              <a:gd name="connsiteY1348" fmla="*/ 185688 h 243799"/>
              <a:gd name="connsiteX1349" fmla="*/ 639913 w 742316"/>
              <a:gd name="connsiteY1349" fmla="*/ 188437 h 243799"/>
              <a:gd name="connsiteX1350" fmla="*/ 637171 w 742316"/>
              <a:gd name="connsiteY1350" fmla="*/ 188437 h 243799"/>
              <a:gd name="connsiteX1351" fmla="*/ 621795 w 742316"/>
              <a:gd name="connsiteY1351" fmla="*/ 188437 h 243799"/>
              <a:gd name="connsiteX1352" fmla="*/ 627203 w 742316"/>
              <a:gd name="connsiteY1352" fmla="*/ 185055 h 243799"/>
              <a:gd name="connsiteX1353" fmla="*/ 616803 w 742316"/>
              <a:gd name="connsiteY1353" fmla="*/ 188437 h 243799"/>
              <a:gd name="connsiteX1354" fmla="*/ 616079 w 742316"/>
              <a:gd name="connsiteY1354" fmla="*/ 188437 h 243799"/>
              <a:gd name="connsiteX1355" fmla="*/ 616024 w 742316"/>
              <a:gd name="connsiteY1355" fmla="*/ 188448 h 243799"/>
              <a:gd name="connsiteX1356" fmla="*/ 610599 w 742316"/>
              <a:gd name="connsiteY1356" fmla="*/ 185055 h 243799"/>
              <a:gd name="connsiteX1357" fmla="*/ 613576 w 742316"/>
              <a:gd name="connsiteY1357" fmla="*/ 188927 h 243799"/>
              <a:gd name="connsiteX1358" fmla="*/ 591191 w 742316"/>
              <a:gd name="connsiteY1358" fmla="*/ 193302 h 243799"/>
              <a:gd name="connsiteX1359" fmla="*/ 581489 w 742316"/>
              <a:gd name="connsiteY1359" fmla="*/ 193302 h 243799"/>
              <a:gd name="connsiteX1360" fmla="*/ 579380 w 742316"/>
              <a:gd name="connsiteY1360" fmla="*/ 194782 h 243799"/>
              <a:gd name="connsiteX1361" fmla="*/ 580856 w 742316"/>
              <a:gd name="connsiteY1361" fmla="*/ 196686 h 243799"/>
              <a:gd name="connsiteX1362" fmla="*/ 584653 w 742316"/>
              <a:gd name="connsiteY1362" fmla="*/ 196686 h 243799"/>
              <a:gd name="connsiteX1363" fmla="*/ 587184 w 742316"/>
              <a:gd name="connsiteY1363" fmla="*/ 196686 h 243799"/>
              <a:gd name="connsiteX1364" fmla="*/ 598151 w 742316"/>
              <a:gd name="connsiteY1364" fmla="*/ 197743 h 243799"/>
              <a:gd name="connsiteX1365" fmla="*/ 604901 w 742316"/>
              <a:gd name="connsiteY1365" fmla="*/ 197743 h 243799"/>
              <a:gd name="connsiteX1366" fmla="*/ 617767 w 742316"/>
              <a:gd name="connsiteY1366" fmla="*/ 197743 h 243799"/>
              <a:gd name="connsiteX1367" fmla="*/ 635062 w 742316"/>
              <a:gd name="connsiteY1367" fmla="*/ 200492 h 243799"/>
              <a:gd name="connsiteX1368" fmla="*/ 636960 w 742316"/>
              <a:gd name="connsiteY1368" fmla="*/ 200492 h 243799"/>
              <a:gd name="connsiteX1369" fmla="*/ 656365 w 742316"/>
              <a:gd name="connsiteY1369" fmla="*/ 200492 h 243799"/>
              <a:gd name="connsiteX1370" fmla="*/ 658685 w 742316"/>
              <a:gd name="connsiteY1370" fmla="*/ 202607 h 243799"/>
              <a:gd name="connsiteX1371" fmla="*/ 655943 w 742316"/>
              <a:gd name="connsiteY1371" fmla="*/ 203876 h 243799"/>
              <a:gd name="connsiteX1372" fmla="*/ 641601 w 742316"/>
              <a:gd name="connsiteY1372" fmla="*/ 205145 h 243799"/>
              <a:gd name="connsiteX1373" fmla="*/ 638015 w 742316"/>
              <a:gd name="connsiteY1373" fmla="*/ 205145 h 243799"/>
              <a:gd name="connsiteX1374" fmla="*/ 630422 w 742316"/>
              <a:gd name="connsiteY1374" fmla="*/ 207260 h 243799"/>
              <a:gd name="connsiteX1375" fmla="*/ 615236 w 742316"/>
              <a:gd name="connsiteY1375" fmla="*/ 210221 h 243799"/>
              <a:gd name="connsiteX1376" fmla="*/ 609281 w 742316"/>
              <a:gd name="connsiteY1376" fmla="*/ 213133 h 243799"/>
              <a:gd name="connsiteX1377" fmla="*/ 606588 w 742316"/>
              <a:gd name="connsiteY1377" fmla="*/ 214451 h 243799"/>
              <a:gd name="connsiteX1378" fmla="*/ 602581 w 742316"/>
              <a:gd name="connsiteY1378" fmla="*/ 216777 h 243799"/>
              <a:gd name="connsiteX1379" fmla="*/ 595198 w 742316"/>
              <a:gd name="connsiteY1379" fmla="*/ 219315 h 243799"/>
              <a:gd name="connsiteX1380" fmla="*/ 586973 w 742316"/>
              <a:gd name="connsiteY1380" fmla="*/ 217623 h 243799"/>
              <a:gd name="connsiteX1381" fmla="*/ 584442 w 742316"/>
              <a:gd name="connsiteY1381" fmla="*/ 217623 h 243799"/>
              <a:gd name="connsiteX1382" fmla="*/ 582332 w 742316"/>
              <a:gd name="connsiteY1382" fmla="*/ 217623 h 243799"/>
              <a:gd name="connsiteX1383" fmla="*/ 580105 w 742316"/>
              <a:gd name="connsiteY1383" fmla="*/ 216506 h 243799"/>
              <a:gd name="connsiteX1384" fmla="*/ 584021 w 742316"/>
              <a:gd name="connsiteY1384" fmla="*/ 213360 h 243799"/>
              <a:gd name="connsiteX1385" fmla="*/ 587976 w 742316"/>
              <a:gd name="connsiteY1385" fmla="*/ 208206 h 243799"/>
              <a:gd name="connsiteX1386" fmla="*/ 579338 w 742316"/>
              <a:gd name="connsiteY1386" fmla="*/ 200775 h 243799"/>
              <a:gd name="connsiteX1387" fmla="*/ 572445 w 742316"/>
              <a:gd name="connsiteY1387" fmla="*/ 207201 h 243799"/>
              <a:gd name="connsiteX1388" fmla="*/ 571848 w 742316"/>
              <a:gd name="connsiteY1388" fmla="*/ 202914 h 243799"/>
              <a:gd name="connsiteX1389" fmla="*/ 562833 w 742316"/>
              <a:gd name="connsiteY1389" fmla="*/ 201550 h 243799"/>
              <a:gd name="connsiteX1390" fmla="*/ 557827 w 742316"/>
              <a:gd name="connsiteY1390" fmla="*/ 208399 h 243799"/>
              <a:gd name="connsiteX1391" fmla="*/ 555968 w 742316"/>
              <a:gd name="connsiteY1391" fmla="*/ 206354 h 243799"/>
              <a:gd name="connsiteX1392" fmla="*/ 555968 w 742316"/>
              <a:gd name="connsiteY1392" fmla="*/ 210942 h 243799"/>
              <a:gd name="connsiteX1393" fmla="*/ 557827 w 742316"/>
              <a:gd name="connsiteY1393" fmla="*/ 208399 h 243799"/>
              <a:gd name="connsiteX1394" fmla="*/ 565351 w 742316"/>
              <a:gd name="connsiteY1394" fmla="*/ 216677 h 243799"/>
              <a:gd name="connsiteX1395" fmla="*/ 571848 w 742316"/>
              <a:gd name="connsiteY1395" fmla="*/ 216677 h 243799"/>
              <a:gd name="connsiteX1396" fmla="*/ 572702 w 742316"/>
              <a:gd name="connsiteY1396" fmla="*/ 210690 h 243799"/>
              <a:gd name="connsiteX1397" fmla="*/ 574314 w 742316"/>
              <a:gd name="connsiteY1397" fmla="*/ 213686 h 243799"/>
              <a:gd name="connsiteX1398" fmla="*/ 578936 w 742316"/>
              <a:gd name="connsiteY1398" fmla="*/ 216847 h 243799"/>
              <a:gd name="connsiteX1399" fmla="*/ 577913 w 742316"/>
              <a:gd name="connsiteY1399" fmla="*/ 218471 h 243799"/>
              <a:gd name="connsiteX1400" fmla="*/ 576849 w 742316"/>
              <a:gd name="connsiteY1400" fmla="*/ 220161 h 243799"/>
              <a:gd name="connsiteX1401" fmla="*/ 576849 w 742316"/>
              <a:gd name="connsiteY1401" fmla="*/ 221430 h 243799"/>
              <a:gd name="connsiteX1402" fmla="*/ 582543 w 742316"/>
              <a:gd name="connsiteY1402" fmla="*/ 225237 h 243799"/>
              <a:gd name="connsiteX1403" fmla="*/ 586152 w 742316"/>
              <a:gd name="connsiteY1403" fmla="*/ 225302 h 243799"/>
              <a:gd name="connsiteX1404" fmla="*/ 549573 w 742316"/>
              <a:gd name="connsiteY1404" fmla="*/ 226947 h 243799"/>
              <a:gd name="connsiteX1405" fmla="*/ 555913 w 742316"/>
              <a:gd name="connsiteY1405" fmla="*/ 223683 h 243799"/>
              <a:gd name="connsiteX1406" fmla="*/ 546284 w 742316"/>
              <a:gd name="connsiteY1406" fmla="*/ 216777 h 243799"/>
              <a:gd name="connsiteX1407" fmla="*/ 544683 w 742316"/>
              <a:gd name="connsiteY1407" fmla="*/ 221220 h 243799"/>
              <a:gd name="connsiteX1408" fmla="*/ 538463 w 742316"/>
              <a:gd name="connsiteY1408" fmla="*/ 221220 h 243799"/>
              <a:gd name="connsiteX1409" fmla="*/ 538041 w 742316"/>
              <a:gd name="connsiteY1409" fmla="*/ 222066 h 243799"/>
              <a:gd name="connsiteX1410" fmla="*/ 544668 w 742316"/>
              <a:gd name="connsiteY1410" fmla="*/ 221261 h 243799"/>
              <a:gd name="connsiteX1411" fmla="*/ 543979 w 742316"/>
              <a:gd name="connsiteY1411" fmla="*/ 223174 h 243799"/>
              <a:gd name="connsiteX1412" fmla="*/ 543789 w 742316"/>
              <a:gd name="connsiteY1412" fmla="*/ 222699 h 243799"/>
              <a:gd name="connsiteX1413" fmla="*/ 543120 w 742316"/>
              <a:gd name="connsiteY1413" fmla="*/ 223818 h 243799"/>
              <a:gd name="connsiteX1414" fmla="*/ 540702 w 742316"/>
              <a:gd name="connsiteY1414" fmla="*/ 221958 h 243799"/>
              <a:gd name="connsiteX1415" fmla="*/ 539307 w 742316"/>
              <a:gd name="connsiteY1415" fmla="*/ 221958 h 243799"/>
              <a:gd name="connsiteX1416" fmla="*/ 542743 w 742316"/>
              <a:gd name="connsiteY1416" fmla="*/ 224448 h 243799"/>
              <a:gd name="connsiteX1417" fmla="*/ 542475 w 742316"/>
              <a:gd name="connsiteY1417" fmla="*/ 224896 h 243799"/>
              <a:gd name="connsiteX1418" fmla="*/ 542441 w 742316"/>
              <a:gd name="connsiteY1418" fmla="*/ 224857 h 243799"/>
              <a:gd name="connsiteX1419" fmla="*/ 540793 w 742316"/>
              <a:gd name="connsiteY1419" fmla="*/ 224857 h 243799"/>
              <a:gd name="connsiteX1420" fmla="*/ 540679 w 742316"/>
              <a:gd name="connsiteY1420" fmla="*/ 225660 h 243799"/>
              <a:gd name="connsiteX1421" fmla="*/ 538651 w 742316"/>
              <a:gd name="connsiteY1421" fmla="*/ 225660 h 243799"/>
              <a:gd name="connsiteX1422" fmla="*/ 537657 w 742316"/>
              <a:gd name="connsiteY1422" fmla="*/ 224222 h 243799"/>
              <a:gd name="connsiteX1423" fmla="*/ 529769 w 742316"/>
              <a:gd name="connsiteY1423" fmla="*/ 216612 h 243799"/>
              <a:gd name="connsiteX1424" fmla="*/ 526863 w 742316"/>
              <a:gd name="connsiteY1424" fmla="*/ 227828 h 243799"/>
              <a:gd name="connsiteX1425" fmla="*/ 529769 w 742316"/>
              <a:gd name="connsiteY1425" fmla="*/ 227828 h 243799"/>
              <a:gd name="connsiteX1426" fmla="*/ 530272 w 742316"/>
              <a:gd name="connsiteY1426" fmla="*/ 228005 h 243799"/>
              <a:gd name="connsiteX1427" fmla="*/ 523663 w 742316"/>
              <a:gd name="connsiteY1427" fmla="*/ 228316 h 243799"/>
              <a:gd name="connsiteX1428" fmla="*/ 522262 w 742316"/>
              <a:gd name="connsiteY1428" fmla="*/ 225034 h 243799"/>
              <a:gd name="connsiteX1429" fmla="*/ 509988 w 742316"/>
              <a:gd name="connsiteY1429" fmla="*/ 221647 h 243799"/>
              <a:gd name="connsiteX1430" fmla="*/ 513503 w 742316"/>
              <a:gd name="connsiteY1430" fmla="*/ 228796 h 243799"/>
              <a:gd name="connsiteX1431" fmla="*/ 494802 w 742316"/>
              <a:gd name="connsiteY1431" fmla="*/ 229678 h 243799"/>
              <a:gd name="connsiteX1432" fmla="*/ 487841 w 742316"/>
              <a:gd name="connsiteY1432" fmla="*/ 229678 h 243799"/>
              <a:gd name="connsiteX1433" fmla="*/ 484826 w 742316"/>
              <a:gd name="connsiteY1433" fmla="*/ 230014 h 243799"/>
              <a:gd name="connsiteX1434" fmla="*/ 484817 w 742316"/>
              <a:gd name="connsiteY1434" fmla="*/ 229768 h 243799"/>
              <a:gd name="connsiteX1435" fmla="*/ 482479 w 742316"/>
              <a:gd name="connsiteY1435" fmla="*/ 223024 h 243799"/>
              <a:gd name="connsiteX1436" fmla="*/ 481078 w 742316"/>
              <a:gd name="connsiteY1436" fmla="*/ 223248 h 243799"/>
              <a:gd name="connsiteX1437" fmla="*/ 486350 w 742316"/>
              <a:gd name="connsiteY1437" fmla="*/ 217836 h 243799"/>
              <a:gd name="connsiteX1438" fmla="*/ 470126 w 742316"/>
              <a:gd name="connsiteY1438" fmla="*/ 217836 h 243799"/>
              <a:gd name="connsiteX1439" fmla="*/ 470126 w 742316"/>
              <a:gd name="connsiteY1439" fmla="*/ 218342 h 243799"/>
              <a:gd name="connsiteX1440" fmla="*/ 465486 w 742316"/>
              <a:gd name="connsiteY1440" fmla="*/ 214453 h 243799"/>
              <a:gd name="connsiteX1441" fmla="*/ 466848 w 742316"/>
              <a:gd name="connsiteY1441" fmla="*/ 221237 h 243799"/>
              <a:gd name="connsiteX1442" fmla="*/ 468525 w 742316"/>
              <a:gd name="connsiteY1442" fmla="*/ 224816 h 243799"/>
              <a:gd name="connsiteX1443" fmla="*/ 468718 w 742316"/>
              <a:gd name="connsiteY1443" fmla="*/ 225227 h 243799"/>
              <a:gd name="connsiteX1444" fmla="*/ 468439 w 742316"/>
              <a:gd name="connsiteY1444" fmla="*/ 225272 h 243799"/>
              <a:gd name="connsiteX1445" fmla="*/ 468772 w 742316"/>
              <a:gd name="connsiteY1445" fmla="*/ 226396 h 243799"/>
              <a:gd name="connsiteX1446" fmla="*/ 470126 w 742316"/>
              <a:gd name="connsiteY1446" fmla="*/ 228618 h 243799"/>
              <a:gd name="connsiteX1447" fmla="*/ 470126 w 742316"/>
              <a:gd name="connsiteY1447" fmla="*/ 231159 h 243799"/>
              <a:gd name="connsiteX1448" fmla="*/ 457680 w 742316"/>
              <a:gd name="connsiteY1448" fmla="*/ 231159 h 243799"/>
              <a:gd name="connsiteX1449" fmla="*/ 454938 w 742316"/>
              <a:gd name="connsiteY1449" fmla="*/ 231159 h 243799"/>
              <a:gd name="connsiteX1450" fmla="*/ 438276 w 742316"/>
              <a:gd name="connsiteY1450" fmla="*/ 231159 h 243799"/>
              <a:gd name="connsiteX1451" fmla="*/ 424144 w 742316"/>
              <a:gd name="connsiteY1451" fmla="*/ 230101 h 243799"/>
              <a:gd name="connsiteX1452" fmla="*/ 421666 w 742316"/>
              <a:gd name="connsiteY1452" fmla="*/ 229934 h 243799"/>
              <a:gd name="connsiteX1453" fmla="*/ 421246 w 742316"/>
              <a:gd name="connsiteY1453" fmla="*/ 228070 h 243799"/>
              <a:gd name="connsiteX1454" fmla="*/ 417119 w 742316"/>
              <a:gd name="connsiteY1454" fmla="*/ 228070 h 243799"/>
              <a:gd name="connsiteX1455" fmla="*/ 416911 w 742316"/>
              <a:gd name="connsiteY1455" fmla="*/ 229612 h 243799"/>
              <a:gd name="connsiteX1456" fmla="*/ 416367 w 742316"/>
              <a:gd name="connsiteY1456" fmla="*/ 229576 h 243799"/>
              <a:gd name="connsiteX1457" fmla="*/ 416367 w 742316"/>
              <a:gd name="connsiteY1457" fmla="*/ 227142 h 243799"/>
              <a:gd name="connsiteX1458" fmla="*/ 415992 w 742316"/>
              <a:gd name="connsiteY1458" fmla="*/ 229550 h 243799"/>
              <a:gd name="connsiteX1459" fmla="*/ 405373 w 742316"/>
              <a:gd name="connsiteY1459" fmla="*/ 228832 h 243799"/>
              <a:gd name="connsiteX1460" fmla="*/ 396092 w 742316"/>
              <a:gd name="connsiteY1460" fmla="*/ 228832 h 243799"/>
              <a:gd name="connsiteX1461" fmla="*/ 391452 w 742316"/>
              <a:gd name="connsiteY1461" fmla="*/ 227775 h 243799"/>
              <a:gd name="connsiteX1462" fmla="*/ 405162 w 742316"/>
              <a:gd name="connsiteY1462" fmla="*/ 225237 h 243799"/>
              <a:gd name="connsiteX1463" fmla="*/ 404179 w 742316"/>
              <a:gd name="connsiteY1463" fmla="*/ 224035 h 243799"/>
              <a:gd name="connsiteX1464" fmla="*/ 402631 w 742316"/>
              <a:gd name="connsiteY1464" fmla="*/ 223968 h 243799"/>
              <a:gd name="connsiteX1465" fmla="*/ 394405 w 742316"/>
              <a:gd name="connsiteY1465" fmla="*/ 223968 h 243799"/>
              <a:gd name="connsiteX1466" fmla="*/ 387234 w 742316"/>
              <a:gd name="connsiteY1466" fmla="*/ 223968 h 243799"/>
              <a:gd name="connsiteX1467" fmla="*/ 379641 w 742316"/>
              <a:gd name="connsiteY1467" fmla="*/ 222276 h 243799"/>
              <a:gd name="connsiteX1468" fmla="*/ 378375 w 742316"/>
              <a:gd name="connsiteY1468" fmla="*/ 219950 h 243799"/>
              <a:gd name="connsiteX1469" fmla="*/ 380906 w 742316"/>
              <a:gd name="connsiteY1469" fmla="*/ 217412 h 243799"/>
              <a:gd name="connsiteX1470" fmla="*/ 382172 w 742316"/>
              <a:gd name="connsiteY1470" fmla="*/ 217412 h 243799"/>
              <a:gd name="connsiteX1471" fmla="*/ 389343 w 742316"/>
              <a:gd name="connsiteY1471" fmla="*/ 217412 h 243799"/>
              <a:gd name="connsiteX1472" fmla="*/ 395038 w 742316"/>
              <a:gd name="connsiteY1472" fmla="*/ 216354 h 243799"/>
              <a:gd name="connsiteX1473" fmla="*/ 398834 w 742316"/>
              <a:gd name="connsiteY1473" fmla="*/ 216354 h 243799"/>
              <a:gd name="connsiteX1474" fmla="*/ 407060 w 742316"/>
              <a:gd name="connsiteY1474" fmla="*/ 216354 h 243799"/>
              <a:gd name="connsiteX1475" fmla="*/ 414231 w 742316"/>
              <a:gd name="connsiteY1475" fmla="*/ 216354 h 243799"/>
              <a:gd name="connsiteX1476" fmla="*/ 423512 w 742316"/>
              <a:gd name="connsiteY1476" fmla="*/ 216354 h 243799"/>
              <a:gd name="connsiteX1477" fmla="*/ 432792 w 742316"/>
              <a:gd name="connsiteY1477" fmla="*/ 216354 h 243799"/>
              <a:gd name="connsiteX1478" fmla="*/ 448822 w 742316"/>
              <a:gd name="connsiteY1478" fmla="*/ 214874 h 243799"/>
              <a:gd name="connsiteX1479" fmla="*/ 437010 w 742316"/>
              <a:gd name="connsiteY1479" fmla="*/ 212547 h 243799"/>
              <a:gd name="connsiteX1480" fmla="*/ 423722 w 742316"/>
              <a:gd name="connsiteY1480" fmla="*/ 212547 h 243799"/>
              <a:gd name="connsiteX1481" fmla="*/ 411489 w 742316"/>
              <a:gd name="connsiteY1481" fmla="*/ 212547 h 243799"/>
              <a:gd name="connsiteX1482" fmla="*/ 406638 w 742316"/>
              <a:gd name="connsiteY1482" fmla="*/ 212547 h 243799"/>
              <a:gd name="connsiteX1483" fmla="*/ 388499 w 742316"/>
              <a:gd name="connsiteY1483" fmla="*/ 210855 h 243799"/>
              <a:gd name="connsiteX1484" fmla="*/ 380273 w 742316"/>
              <a:gd name="connsiteY1484" fmla="*/ 214451 h 243799"/>
              <a:gd name="connsiteX1485" fmla="*/ 377321 w 742316"/>
              <a:gd name="connsiteY1485" fmla="*/ 215720 h 243799"/>
              <a:gd name="connsiteX1486" fmla="*/ 379852 w 742316"/>
              <a:gd name="connsiteY1486" fmla="*/ 217412 h 243799"/>
              <a:gd name="connsiteX1487" fmla="*/ 376477 w 742316"/>
              <a:gd name="connsiteY1487" fmla="*/ 217412 h 243799"/>
              <a:gd name="connsiteX1488" fmla="*/ 374157 w 742316"/>
              <a:gd name="connsiteY1488" fmla="*/ 214662 h 243799"/>
              <a:gd name="connsiteX1489" fmla="*/ 372048 w 742316"/>
              <a:gd name="connsiteY1489" fmla="*/ 211701 h 243799"/>
              <a:gd name="connsiteX1490" fmla="*/ 349480 w 742316"/>
              <a:gd name="connsiteY1490" fmla="*/ 206414 h 243799"/>
              <a:gd name="connsiteX1491" fmla="*/ 337879 w 742316"/>
              <a:gd name="connsiteY1491" fmla="*/ 206414 h 243799"/>
              <a:gd name="connsiteX1492" fmla="*/ 336192 w 742316"/>
              <a:gd name="connsiteY1492" fmla="*/ 206414 h 243799"/>
              <a:gd name="connsiteX1493" fmla="*/ 315100 w 742316"/>
              <a:gd name="connsiteY1493" fmla="*/ 202819 h 243799"/>
              <a:gd name="connsiteX1494" fmla="*/ 313196 w 742316"/>
              <a:gd name="connsiteY1494" fmla="*/ 202819 h 243799"/>
              <a:gd name="connsiteX1495" fmla="*/ 307786 w 742316"/>
              <a:gd name="connsiteY1495" fmla="*/ 198762 h 243799"/>
              <a:gd name="connsiteX1496" fmla="*/ 307323 w 742316"/>
              <a:gd name="connsiteY1496" fmla="*/ 198762 h 243799"/>
              <a:gd name="connsiteX1497" fmla="*/ 310724 w 742316"/>
              <a:gd name="connsiteY1497" fmla="*/ 202699 h 243799"/>
              <a:gd name="connsiteX1498" fmla="*/ 311558 w 742316"/>
              <a:gd name="connsiteY1498" fmla="*/ 202699 h 243799"/>
              <a:gd name="connsiteX1499" fmla="*/ 311665 w 742316"/>
              <a:gd name="connsiteY1499" fmla="*/ 202819 h 243799"/>
              <a:gd name="connsiteX1500" fmla="*/ 303500 w 742316"/>
              <a:gd name="connsiteY1500" fmla="*/ 202819 h 243799"/>
              <a:gd name="connsiteX1501" fmla="*/ 285361 w 742316"/>
              <a:gd name="connsiteY1501" fmla="*/ 201761 h 243799"/>
              <a:gd name="connsiteX1502" fmla="*/ 260261 w 742316"/>
              <a:gd name="connsiteY1502" fmla="*/ 200281 h 243799"/>
              <a:gd name="connsiteX1503" fmla="*/ 235795 w 742316"/>
              <a:gd name="connsiteY1503" fmla="*/ 198166 h 243799"/>
              <a:gd name="connsiteX1504" fmla="*/ 233264 w 742316"/>
              <a:gd name="connsiteY1504" fmla="*/ 198166 h 243799"/>
              <a:gd name="connsiteX1505" fmla="*/ 224405 w 742316"/>
              <a:gd name="connsiteY1505" fmla="*/ 194994 h 243799"/>
              <a:gd name="connsiteX1506" fmla="*/ 220609 w 742316"/>
              <a:gd name="connsiteY1506" fmla="*/ 193302 h 243799"/>
              <a:gd name="connsiteX1507" fmla="*/ 223984 w 742316"/>
              <a:gd name="connsiteY1507" fmla="*/ 191187 h 243799"/>
              <a:gd name="connsiteX1508" fmla="*/ 219343 w 742316"/>
              <a:gd name="connsiteY1508" fmla="*/ 189072 h 243799"/>
              <a:gd name="connsiteX1509" fmla="*/ 194877 w 742316"/>
              <a:gd name="connsiteY1509" fmla="*/ 186745 h 243799"/>
              <a:gd name="connsiteX1510" fmla="*/ 196986 w 742316"/>
              <a:gd name="connsiteY1510" fmla="*/ 186745 h 243799"/>
              <a:gd name="connsiteX1511" fmla="*/ 222507 w 742316"/>
              <a:gd name="connsiteY1511" fmla="*/ 186745 h 243799"/>
              <a:gd name="connsiteX1512" fmla="*/ 235584 w 742316"/>
              <a:gd name="connsiteY1512" fmla="*/ 186745 h 243799"/>
              <a:gd name="connsiteX1513" fmla="*/ 233475 w 742316"/>
              <a:gd name="connsiteY1513" fmla="*/ 185053 h 243799"/>
              <a:gd name="connsiteX1514" fmla="*/ 260051 w 742316"/>
              <a:gd name="connsiteY1514" fmla="*/ 183784 h 243799"/>
              <a:gd name="connsiteX1515" fmla="*/ 257941 w 742316"/>
              <a:gd name="connsiteY1515" fmla="*/ 182304 h 243799"/>
              <a:gd name="connsiteX1516" fmla="*/ 227147 w 742316"/>
              <a:gd name="connsiteY1516" fmla="*/ 177651 h 243799"/>
              <a:gd name="connsiteX1517" fmla="*/ 207743 w 742316"/>
              <a:gd name="connsiteY1517" fmla="*/ 175325 h 243799"/>
              <a:gd name="connsiteX1518" fmla="*/ 193822 w 742316"/>
              <a:gd name="connsiteY1518" fmla="*/ 172152 h 243799"/>
              <a:gd name="connsiteX1519" fmla="*/ 180746 w 742316"/>
              <a:gd name="connsiteY1519" fmla="*/ 168980 h 243799"/>
              <a:gd name="connsiteX1520" fmla="*/ 200572 w 742316"/>
              <a:gd name="connsiteY1520" fmla="*/ 168980 h 243799"/>
              <a:gd name="connsiteX1521" fmla="*/ 203946 w 742316"/>
              <a:gd name="connsiteY1521" fmla="*/ 168980 h 243799"/>
              <a:gd name="connsiteX1522" fmla="*/ 215125 w 742316"/>
              <a:gd name="connsiteY1522" fmla="*/ 166654 h 243799"/>
              <a:gd name="connsiteX1523" fmla="*/ 216391 w 742316"/>
              <a:gd name="connsiteY1523" fmla="*/ 166654 h 243799"/>
              <a:gd name="connsiteX1524" fmla="*/ 205845 w 742316"/>
              <a:gd name="connsiteY1524" fmla="*/ 159251 h 243799"/>
              <a:gd name="connsiteX1525" fmla="*/ 192979 w 742316"/>
              <a:gd name="connsiteY1525" fmla="*/ 156925 h 243799"/>
              <a:gd name="connsiteX1526" fmla="*/ 167458 w 742316"/>
              <a:gd name="connsiteY1526" fmla="*/ 153753 h 243799"/>
              <a:gd name="connsiteX1527" fmla="*/ 161552 w 742316"/>
              <a:gd name="connsiteY1527" fmla="*/ 153753 h 243799"/>
              <a:gd name="connsiteX1528" fmla="*/ 152904 w 742316"/>
              <a:gd name="connsiteY1528" fmla="*/ 150369 h 243799"/>
              <a:gd name="connsiteX1529" fmla="*/ 146577 w 742316"/>
              <a:gd name="connsiteY1529" fmla="*/ 148465 h 243799"/>
              <a:gd name="connsiteX1530" fmla="*/ 141937 w 742316"/>
              <a:gd name="connsiteY1530" fmla="*/ 143601 h 243799"/>
              <a:gd name="connsiteX1531" fmla="*/ 140249 w 742316"/>
              <a:gd name="connsiteY1531" fmla="*/ 141909 h 243799"/>
              <a:gd name="connsiteX1532" fmla="*/ 175894 w 742316"/>
              <a:gd name="connsiteY1532" fmla="*/ 141909 h 243799"/>
              <a:gd name="connsiteX1533" fmla="*/ 180535 w 742316"/>
              <a:gd name="connsiteY1533" fmla="*/ 140006 h 243799"/>
              <a:gd name="connsiteX1534" fmla="*/ 183277 w 742316"/>
              <a:gd name="connsiteY1534" fmla="*/ 140006 h 243799"/>
              <a:gd name="connsiteX1535" fmla="*/ 190870 w 742316"/>
              <a:gd name="connsiteY1535" fmla="*/ 140006 h 243799"/>
              <a:gd name="connsiteX1536" fmla="*/ 197619 w 742316"/>
              <a:gd name="connsiteY1536" fmla="*/ 140006 h 243799"/>
              <a:gd name="connsiteX1537" fmla="*/ 192768 w 742316"/>
              <a:gd name="connsiteY1537" fmla="*/ 138314 h 243799"/>
              <a:gd name="connsiteX1538" fmla="*/ 221242 w 742316"/>
              <a:gd name="connsiteY1538" fmla="*/ 138314 h 243799"/>
              <a:gd name="connsiteX1539" fmla="*/ 218922 w 742316"/>
              <a:gd name="connsiteY1539" fmla="*/ 136410 h 243799"/>
              <a:gd name="connsiteX1540" fmla="*/ 210274 w 742316"/>
              <a:gd name="connsiteY1540" fmla="*/ 136410 h 243799"/>
              <a:gd name="connsiteX1541" fmla="*/ 205423 w 742316"/>
              <a:gd name="connsiteY1541" fmla="*/ 133449 h 243799"/>
              <a:gd name="connsiteX1542" fmla="*/ 203946 w 742316"/>
              <a:gd name="connsiteY1542" fmla="*/ 133449 h 243799"/>
              <a:gd name="connsiteX1543" fmla="*/ 197197 w 742316"/>
              <a:gd name="connsiteY1543" fmla="*/ 133449 h 243799"/>
              <a:gd name="connsiteX1544" fmla="*/ 175051 w 742316"/>
              <a:gd name="connsiteY1544" fmla="*/ 130911 h 243799"/>
              <a:gd name="connsiteX1545" fmla="*/ 162185 w 742316"/>
              <a:gd name="connsiteY1545" fmla="*/ 129431 h 243799"/>
              <a:gd name="connsiteX1546" fmla="*/ 159232 w 742316"/>
              <a:gd name="connsiteY1546" fmla="*/ 128162 h 243799"/>
              <a:gd name="connsiteX1547" fmla="*/ 181589 w 742316"/>
              <a:gd name="connsiteY1547" fmla="*/ 128162 h 243799"/>
              <a:gd name="connsiteX1548" fmla="*/ 168512 w 742316"/>
              <a:gd name="connsiteY1548" fmla="*/ 125413 h 243799"/>
              <a:gd name="connsiteX1549" fmla="*/ 198674 w 742316"/>
              <a:gd name="connsiteY1549" fmla="*/ 125413 h 243799"/>
              <a:gd name="connsiteX1550" fmla="*/ 200361 w 742316"/>
              <a:gd name="connsiteY1550" fmla="*/ 122240 h 243799"/>
              <a:gd name="connsiteX1551" fmla="*/ 251614 w 742316"/>
              <a:gd name="connsiteY1551" fmla="*/ 122240 h 243799"/>
              <a:gd name="connsiteX1552" fmla="*/ 242966 w 742316"/>
              <a:gd name="connsiteY1552" fmla="*/ 120548 h 243799"/>
              <a:gd name="connsiteX1553" fmla="*/ 233264 w 742316"/>
              <a:gd name="connsiteY1553" fmla="*/ 119279 h 243799"/>
              <a:gd name="connsiteX1554" fmla="*/ 223773 w 742316"/>
              <a:gd name="connsiteY1554" fmla="*/ 119279 h 243799"/>
              <a:gd name="connsiteX1555" fmla="*/ 214492 w 742316"/>
              <a:gd name="connsiteY1555" fmla="*/ 119279 h 243799"/>
              <a:gd name="connsiteX1556" fmla="*/ 205212 w 742316"/>
              <a:gd name="connsiteY1556" fmla="*/ 119279 h 243799"/>
              <a:gd name="connsiteX1557" fmla="*/ 195299 w 742316"/>
              <a:gd name="connsiteY1557" fmla="*/ 119279 h 243799"/>
              <a:gd name="connsiteX1558" fmla="*/ 186018 w 742316"/>
              <a:gd name="connsiteY1558" fmla="*/ 119279 h 243799"/>
              <a:gd name="connsiteX1559" fmla="*/ 176527 w 742316"/>
              <a:gd name="connsiteY1559" fmla="*/ 119279 h 243799"/>
              <a:gd name="connsiteX1560" fmla="*/ 167247 w 742316"/>
              <a:gd name="connsiteY1560" fmla="*/ 119279 h 243799"/>
              <a:gd name="connsiteX1561" fmla="*/ 157545 w 742316"/>
              <a:gd name="connsiteY1561" fmla="*/ 119279 h 243799"/>
              <a:gd name="connsiteX1562" fmla="*/ 148053 w 742316"/>
              <a:gd name="connsiteY1562" fmla="*/ 119279 h 243799"/>
              <a:gd name="connsiteX1563" fmla="*/ 152694 w 742316"/>
              <a:gd name="connsiteY1563" fmla="*/ 108705 h 243799"/>
              <a:gd name="connsiteX1564" fmla="*/ 176949 w 742316"/>
              <a:gd name="connsiteY1564" fmla="*/ 108705 h 243799"/>
              <a:gd name="connsiteX1565" fmla="*/ 185808 w 742316"/>
              <a:gd name="connsiteY1565" fmla="*/ 108705 h 243799"/>
              <a:gd name="connsiteX1566" fmla="*/ 198041 w 742316"/>
              <a:gd name="connsiteY1566" fmla="*/ 108705 h 243799"/>
              <a:gd name="connsiteX1567" fmla="*/ 211539 w 742316"/>
              <a:gd name="connsiteY1567" fmla="*/ 106378 h 243799"/>
              <a:gd name="connsiteX1568" fmla="*/ 213860 w 742316"/>
              <a:gd name="connsiteY1568" fmla="*/ 106378 h 243799"/>
              <a:gd name="connsiteX1569" fmla="*/ 187495 w 742316"/>
              <a:gd name="connsiteY1569" fmla="*/ 102360 h 243799"/>
              <a:gd name="connsiteX1570" fmla="*/ 142780 w 742316"/>
              <a:gd name="connsiteY1570" fmla="*/ 98764 h 243799"/>
              <a:gd name="connsiteX1571" fmla="*/ 130336 w 742316"/>
              <a:gd name="connsiteY1571" fmla="*/ 96438 h 243799"/>
              <a:gd name="connsiteX1572" fmla="*/ 129282 w 742316"/>
              <a:gd name="connsiteY1572" fmla="*/ 96438 h 243799"/>
              <a:gd name="connsiteX1573" fmla="*/ 118525 w 742316"/>
              <a:gd name="connsiteY1573" fmla="*/ 94958 h 243799"/>
              <a:gd name="connsiteX1574" fmla="*/ 122954 w 742316"/>
              <a:gd name="connsiteY1574" fmla="*/ 91785 h 243799"/>
              <a:gd name="connsiteX1575" fmla="*/ 136453 w 742316"/>
              <a:gd name="connsiteY1575" fmla="*/ 89459 h 243799"/>
              <a:gd name="connsiteX1576" fmla="*/ 144046 w 742316"/>
              <a:gd name="connsiteY1576" fmla="*/ 89459 h 243799"/>
              <a:gd name="connsiteX1577" fmla="*/ 147842 w 742316"/>
              <a:gd name="connsiteY1577" fmla="*/ 87767 h 243799"/>
              <a:gd name="connsiteX1578" fmla="*/ 138562 w 742316"/>
              <a:gd name="connsiteY1578" fmla="*/ 86498 h 243799"/>
              <a:gd name="connsiteX1579" fmla="*/ 148053 w 742316"/>
              <a:gd name="connsiteY1579" fmla="*/ 84806 h 243799"/>
              <a:gd name="connsiteX1580" fmla="*/ 122743 w 742316"/>
              <a:gd name="connsiteY1580" fmla="*/ 83326 h 243799"/>
              <a:gd name="connsiteX1581" fmla="*/ 97011 w 742316"/>
              <a:gd name="connsiteY1581" fmla="*/ 80999 h 243799"/>
              <a:gd name="connsiteX1582" fmla="*/ 110510 w 742316"/>
              <a:gd name="connsiteY1582" fmla="*/ 80999 h 243799"/>
              <a:gd name="connsiteX1583" fmla="*/ 124431 w 742316"/>
              <a:gd name="connsiteY1583" fmla="*/ 79096 h 243799"/>
              <a:gd name="connsiteX1584" fmla="*/ 138984 w 742316"/>
              <a:gd name="connsiteY1584" fmla="*/ 79096 h 243799"/>
              <a:gd name="connsiteX1585" fmla="*/ 135820 w 742316"/>
              <a:gd name="connsiteY1585" fmla="*/ 77404 h 243799"/>
              <a:gd name="connsiteX1586" fmla="*/ 116838 w 742316"/>
              <a:gd name="connsiteY1586" fmla="*/ 77404 h 243799"/>
              <a:gd name="connsiteX1587" fmla="*/ 107135 w 742316"/>
              <a:gd name="connsiteY1587" fmla="*/ 75923 h 243799"/>
              <a:gd name="connsiteX1588" fmla="*/ 97855 w 742316"/>
              <a:gd name="connsiteY1588" fmla="*/ 74654 h 243799"/>
              <a:gd name="connsiteX1589" fmla="*/ 82669 w 742316"/>
              <a:gd name="connsiteY1589" fmla="*/ 73385 h 243799"/>
              <a:gd name="connsiteX1590" fmla="*/ 94058 w 742316"/>
              <a:gd name="connsiteY1590" fmla="*/ 70213 h 243799"/>
              <a:gd name="connsiteX1591" fmla="*/ 84989 w 742316"/>
              <a:gd name="connsiteY1591" fmla="*/ 66406 h 243799"/>
              <a:gd name="connsiteX1592" fmla="*/ 74021 w 742316"/>
              <a:gd name="connsiteY1592" fmla="*/ 66406 h 243799"/>
              <a:gd name="connsiteX1593" fmla="*/ 71912 w 742316"/>
              <a:gd name="connsiteY1593" fmla="*/ 66406 h 243799"/>
              <a:gd name="connsiteX1594" fmla="*/ 62210 w 742316"/>
              <a:gd name="connsiteY1594" fmla="*/ 65349 h 243799"/>
              <a:gd name="connsiteX1595" fmla="*/ 52086 w 742316"/>
              <a:gd name="connsiteY1595" fmla="*/ 65349 h 243799"/>
              <a:gd name="connsiteX1596" fmla="*/ 39642 w 742316"/>
              <a:gd name="connsiteY1596" fmla="*/ 65349 h 243799"/>
              <a:gd name="connsiteX1597" fmla="*/ 14332 w 742316"/>
              <a:gd name="connsiteY1597" fmla="*/ 66406 h 243799"/>
              <a:gd name="connsiteX1598" fmla="*/ 11590 w 742316"/>
              <a:gd name="connsiteY1598" fmla="*/ 66406 h 243799"/>
              <a:gd name="connsiteX1599" fmla="*/ 5895 w 742316"/>
              <a:gd name="connsiteY1599" fmla="*/ 63657 h 243799"/>
              <a:gd name="connsiteX1600" fmla="*/ 3575 w 742316"/>
              <a:gd name="connsiteY1600" fmla="*/ 62388 h 243799"/>
              <a:gd name="connsiteX1601" fmla="*/ 13066 w 742316"/>
              <a:gd name="connsiteY1601" fmla="*/ 62388 h 243799"/>
              <a:gd name="connsiteX1602" fmla="*/ 622 w 742316"/>
              <a:gd name="connsiteY1602" fmla="*/ 59427 h 243799"/>
              <a:gd name="connsiteX1603" fmla="*/ 3364 w 742316"/>
              <a:gd name="connsiteY1603" fmla="*/ 59427 h 243799"/>
              <a:gd name="connsiteX1604" fmla="*/ 16230 w 742316"/>
              <a:gd name="connsiteY1604" fmla="*/ 59427 h 243799"/>
              <a:gd name="connsiteX1605" fmla="*/ 34158 w 742316"/>
              <a:gd name="connsiteY1605" fmla="*/ 59427 h 243799"/>
              <a:gd name="connsiteX1606" fmla="*/ 41962 w 742316"/>
              <a:gd name="connsiteY1606" fmla="*/ 57523 h 243799"/>
              <a:gd name="connsiteX1607" fmla="*/ 63054 w 742316"/>
              <a:gd name="connsiteY1607" fmla="*/ 57523 h 243799"/>
              <a:gd name="connsiteX1608" fmla="*/ 89840 w 742316"/>
              <a:gd name="connsiteY1608" fmla="*/ 57523 h 243799"/>
              <a:gd name="connsiteX1609" fmla="*/ 93004 w 742316"/>
              <a:gd name="connsiteY1609" fmla="*/ 57523 h 243799"/>
              <a:gd name="connsiteX1610" fmla="*/ 135187 w 742316"/>
              <a:gd name="connsiteY1610" fmla="*/ 60696 h 243799"/>
              <a:gd name="connsiteX1611" fmla="*/ 167247 w 742316"/>
              <a:gd name="connsiteY1611" fmla="*/ 62811 h 243799"/>
              <a:gd name="connsiteX1612" fmla="*/ 203314 w 742316"/>
              <a:gd name="connsiteY1612" fmla="*/ 65349 h 243799"/>
              <a:gd name="connsiteX1613" fmla="*/ 224405 w 742316"/>
              <a:gd name="connsiteY1613" fmla="*/ 66406 h 243799"/>
              <a:gd name="connsiteX1614" fmla="*/ 228835 w 742316"/>
              <a:gd name="connsiteY1614" fmla="*/ 66406 h 243799"/>
              <a:gd name="connsiteX1615" fmla="*/ 238115 w 742316"/>
              <a:gd name="connsiteY1615" fmla="*/ 66406 h 243799"/>
              <a:gd name="connsiteX1616" fmla="*/ 229257 w 742316"/>
              <a:gd name="connsiteY1616" fmla="*/ 62811 h 243799"/>
              <a:gd name="connsiteX1617" fmla="*/ 207110 w 742316"/>
              <a:gd name="connsiteY1617" fmla="*/ 60484 h 243799"/>
              <a:gd name="connsiteX1618" fmla="*/ 172309 w 742316"/>
              <a:gd name="connsiteY1618" fmla="*/ 56889 h 243799"/>
              <a:gd name="connsiteX1619" fmla="*/ 177160 w 742316"/>
              <a:gd name="connsiteY1619" fmla="*/ 56889 h 243799"/>
              <a:gd name="connsiteX1620" fmla="*/ 215125 w 742316"/>
              <a:gd name="connsiteY1620" fmla="*/ 58369 h 243799"/>
              <a:gd name="connsiteX1621" fmla="*/ 252668 w 742316"/>
              <a:gd name="connsiteY1621" fmla="*/ 60273 h 243799"/>
              <a:gd name="connsiteX1622" fmla="*/ 270596 w 742316"/>
              <a:gd name="connsiteY1622" fmla="*/ 60273 h 243799"/>
              <a:gd name="connsiteX1623" fmla="*/ 285993 w 742316"/>
              <a:gd name="connsiteY1623" fmla="*/ 60273 h 243799"/>
              <a:gd name="connsiteX1624" fmla="*/ 285993 w 742316"/>
              <a:gd name="connsiteY1624" fmla="*/ 56466 h 243799"/>
              <a:gd name="connsiteX1625" fmla="*/ 289579 w 742316"/>
              <a:gd name="connsiteY1625" fmla="*/ 55408 h 243799"/>
              <a:gd name="connsiteX1626" fmla="*/ 331762 w 742316"/>
              <a:gd name="connsiteY1626" fmla="*/ 56889 h 243799"/>
              <a:gd name="connsiteX1627" fmla="*/ 355385 w 742316"/>
              <a:gd name="connsiteY1627" fmla="*/ 56889 h 243799"/>
              <a:gd name="connsiteX1628" fmla="*/ 367164 w 742316"/>
              <a:gd name="connsiteY1628" fmla="*/ 57890 h 243799"/>
              <a:gd name="connsiteX1629" fmla="*/ 367876 w 742316"/>
              <a:gd name="connsiteY1629" fmla="*/ 58842 h 243799"/>
              <a:gd name="connsiteX1630" fmla="*/ 368148 w 742316"/>
              <a:gd name="connsiteY1630" fmla="*/ 58842 h 243799"/>
              <a:gd name="connsiteX1631" fmla="*/ 368186 w 742316"/>
              <a:gd name="connsiteY1631" fmla="*/ 58842 h 243799"/>
              <a:gd name="connsiteX1632" fmla="*/ 367407 w 742316"/>
              <a:gd name="connsiteY1632" fmla="*/ 57910 h 243799"/>
              <a:gd name="connsiteX1633" fmla="*/ 380273 w 742316"/>
              <a:gd name="connsiteY1633" fmla="*/ 59004 h 243799"/>
              <a:gd name="connsiteX1634" fmla="*/ 396725 w 742316"/>
              <a:gd name="connsiteY1634" fmla="*/ 60061 h 243799"/>
              <a:gd name="connsiteX1635" fmla="*/ 415497 w 742316"/>
              <a:gd name="connsiteY1635" fmla="*/ 61542 h 243799"/>
              <a:gd name="connsiteX1636" fmla="*/ 448189 w 742316"/>
              <a:gd name="connsiteY1636" fmla="*/ 63022 h 243799"/>
              <a:gd name="connsiteX1637" fmla="*/ 449244 w 742316"/>
              <a:gd name="connsiteY1637" fmla="*/ 63022 h 243799"/>
              <a:gd name="connsiteX1638" fmla="*/ 434268 w 742316"/>
              <a:gd name="connsiteY1638" fmla="*/ 61753 h 243799"/>
              <a:gd name="connsiteX1639" fmla="*/ 458800 w 742316"/>
              <a:gd name="connsiteY1639" fmla="*/ 62968 h 243799"/>
              <a:gd name="connsiteX1640" fmla="*/ 464851 w 742316"/>
              <a:gd name="connsiteY1640" fmla="*/ 63445 h 243799"/>
              <a:gd name="connsiteX1641" fmla="*/ 468438 w 742316"/>
              <a:gd name="connsiteY1641" fmla="*/ 63445 h 243799"/>
              <a:gd name="connsiteX1642" fmla="*/ 502606 w 742316"/>
              <a:gd name="connsiteY1642" fmla="*/ 65137 h 243799"/>
              <a:gd name="connsiteX1643" fmla="*/ 497755 w 742316"/>
              <a:gd name="connsiteY1643" fmla="*/ 63657 h 243799"/>
              <a:gd name="connsiteX1644" fmla="*/ 499231 w 742316"/>
              <a:gd name="connsiteY1644" fmla="*/ 63657 h 243799"/>
              <a:gd name="connsiteX1645" fmla="*/ 533189 w 742316"/>
              <a:gd name="connsiteY1645" fmla="*/ 67041 h 243799"/>
              <a:gd name="connsiteX1646" fmla="*/ 540571 w 742316"/>
              <a:gd name="connsiteY1646" fmla="*/ 68310 h 243799"/>
              <a:gd name="connsiteX1647" fmla="*/ 550484 w 742316"/>
              <a:gd name="connsiteY1647" fmla="*/ 68310 h 243799"/>
              <a:gd name="connsiteX1648" fmla="*/ 553015 w 742316"/>
              <a:gd name="connsiteY1648" fmla="*/ 67041 h 243799"/>
              <a:gd name="connsiteX1649" fmla="*/ 551117 w 742316"/>
              <a:gd name="connsiteY1649" fmla="*/ 67041 h 243799"/>
              <a:gd name="connsiteX1650" fmla="*/ 530025 w 742316"/>
              <a:gd name="connsiteY1650" fmla="*/ 64503 h 243799"/>
              <a:gd name="connsiteX1651" fmla="*/ 522432 w 742316"/>
              <a:gd name="connsiteY1651" fmla="*/ 62388 h 243799"/>
              <a:gd name="connsiteX1652" fmla="*/ 521769 w 742316"/>
              <a:gd name="connsiteY1652" fmla="*/ 62388 h 243799"/>
              <a:gd name="connsiteX1653" fmla="*/ 523528 w 742316"/>
              <a:gd name="connsiteY1653" fmla="*/ 58857 h 243799"/>
              <a:gd name="connsiteX1654" fmla="*/ 525807 w 742316"/>
              <a:gd name="connsiteY1654" fmla="*/ 49895 h 243799"/>
              <a:gd name="connsiteX1655" fmla="*/ 520270 w 742316"/>
              <a:gd name="connsiteY1655" fmla="*/ 49895 h 243799"/>
              <a:gd name="connsiteX1656" fmla="*/ 511044 w 742316"/>
              <a:gd name="connsiteY1656" fmla="*/ 49895 h 243799"/>
              <a:gd name="connsiteX1657" fmla="*/ 514734 w 742316"/>
              <a:gd name="connsiteY1657" fmla="*/ 58614 h 243799"/>
              <a:gd name="connsiteX1658" fmla="*/ 517814 w 742316"/>
              <a:gd name="connsiteY1658" fmla="*/ 62388 h 243799"/>
              <a:gd name="connsiteX1659" fmla="*/ 517581 w 742316"/>
              <a:gd name="connsiteY1659" fmla="*/ 62388 h 243799"/>
              <a:gd name="connsiteX1660" fmla="*/ 484045 w 742316"/>
              <a:gd name="connsiteY1660" fmla="*/ 60273 h 243799"/>
              <a:gd name="connsiteX1661" fmla="*/ 474554 w 742316"/>
              <a:gd name="connsiteY1661" fmla="*/ 60273 h 243799"/>
              <a:gd name="connsiteX1662" fmla="*/ 468437 w 742316"/>
              <a:gd name="connsiteY1662" fmla="*/ 60273 h 243799"/>
              <a:gd name="connsiteX1663" fmla="*/ 443127 w 742316"/>
              <a:gd name="connsiteY1663" fmla="*/ 60273 h 243799"/>
              <a:gd name="connsiteX1664" fmla="*/ 475819 w 742316"/>
              <a:gd name="connsiteY1664" fmla="*/ 63445 h 243799"/>
              <a:gd name="connsiteX1665" fmla="*/ 468438 w 742316"/>
              <a:gd name="connsiteY1665" fmla="*/ 63445 h 243799"/>
              <a:gd name="connsiteX1666" fmla="*/ 458800 w 742316"/>
              <a:gd name="connsiteY1666" fmla="*/ 62968 h 243799"/>
              <a:gd name="connsiteX1667" fmla="*/ 427308 w 742316"/>
              <a:gd name="connsiteY1667" fmla="*/ 60484 h 243799"/>
              <a:gd name="connsiteX1668" fmla="*/ 415708 w 742316"/>
              <a:gd name="connsiteY1668" fmla="*/ 60484 h 243799"/>
              <a:gd name="connsiteX1669" fmla="*/ 393350 w 742316"/>
              <a:gd name="connsiteY1669" fmla="*/ 58158 h 243799"/>
              <a:gd name="connsiteX1670" fmla="*/ 391663 w 742316"/>
              <a:gd name="connsiteY1670" fmla="*/ 58158 h 243799"/>
              <a:gd name="connsiteX1671" fmla="*/ 375211 w 742316"/>
              <a:gd name="connsiteY1671" fmla="*/ 56889 h 243799"/>
              <a:gd name="connsiteX1672" fmla="*/ 365302 w 742316"/>
              <a:gd name="connsiteY1672" fmla="*/ 55392 h 243799"/>
              <a:gd name="connsiteX1673" fmla="*/ 365253 w 742316"/>
              <a:gd name="connsiteY1673" fmla="*/ 55333 h 243799"/>
              <a:gd name="connsiteX1674" fmla="*/ 361369 w 742316"/>
              <a:gd name="connsiteY1674" fmla="*/ 50889 h 243799"/>
              <a:gd name="connsiteX1675" fmla="*/ 358222 w 742316"/>
              <a:gd name="connsiteY1675" fmla="*/ 45510 h 243799"/>
              <a:gd name="connsiteX1676" fmla="*/ 355599 w 742316"/>
              <a:gd name="connsiteY1676" fmla="*/ 43170 h 243799"/>
              <a:gd name="connsiteX1677" fmla="*/ 354706 w 742316"/>
              <a:gd name="connsiteY1677" fmla="*/ 43170 h 243799"/>
              <a:gd name="connsiteX1678" fmla="*/ 352765 w 742316"/>
              <a:gd name="connsiteY1678" fmla="*/ 43170 h 243799"/>
              <a:gd name="connsiteX1679" fmla="*/ 352550 w 742316"/>
              <a:gd name="connsiteY1679" fmla="*/ 43170 h 243799"/>
              <a:gd name="connsiteX1680" fmla="*/ 352434 w 742316"/>
              <a:gd name="connsiteY1680" fmla="*/ 43170 h 243799"/>
              <a:gd name="connsiteX1681" fmla="*/ 352512 w 742316"/>
              <a:gd name="connsiteY1681" fmla="*/ 43873 h 243799"/>
              <a:gd name="connsiteX1682" fmla="*/ 355581 w 742316"/>
              <a:gd name="connsiteY1682" fmla="*/ 45743 h 243799"/>
              <a:gd name="connsiteX1683" fmla="*/ 359155 w 742316"/>
              <a:gd name="connsiteY1683" fmla="*/ 48784 h 243799"/>
              <a:gd name="connsiteX1684" fmla="*/ 361369 w 742316"/>
              <a:gd name="connsiteY1684" fmla="*/ 51124 h 243799"/>
              <a:gd name="connsiteX1685" fmla="*/ 365253 w 742316"/>
              <a:gd name="connsiteY1685" fmla="*/ 55333 h 243799"/>
              <a:gd name="connsiteX1686" fmla="*/ 365296 w 742316"/>
              <a:gd name="connsiteY1686" fmla="*/ 55391 h 243799"/>
              <a:gd name="connsiteX1687" fmla="*/ 359814 w 742316"/>
              <a:gd name="connsiteY1687" fmla="*/ 54562 h 243799"/>
              <a:gd name="connsiteX1688" fmla="*/ 350745 w 742316"/>
              <a:gd name="connsiteY1688" fmla="*/ 54562 h 243799"/>
              <a:gd name="connsiteX1689" fmla="*/ 316998 w 742316"/>
              <a:gd name="connsiteY1689" fmla="*/ 48429 h 243799"/>
              <a:gd name="connsiteX1690" fmla="*/ 272495 w 742316"/>
              <a:gd name="connsiteY1690" fmla="*/ 45257 h 243799"/>
              <a:gd name="connsiteX1691" fmla="*/ 253723 w 742316"/>
              <a:gd name="connsiteY1691" fmla="*/ 43353 h 243799"/>
              <a:gd name="connsiteX1692" fmla="*/ 225460 w 742316"/>
              <a:gd name="connsiteY1692" fmla="*/ 41238 h 243799"/>
              <a:gd name="connsiteX1693" fmla="*/ 267644 w 742316"/>
              <a:gd name="connsiteY1693" fmla="*/ 41238 h 243799"/>
              <a:gd name="connsiteX1694" fmla="*/ 283251 w 742316"/>
              <a:gd name="connsiteY1694" fmla="*/ 41238 h 243799"/>
              <a:gd name="connsiteX1695" fmla="*/ 306874 w 742316"/>
              <a:gd name="connsiteY1695" fmla="*/ 41238 h 243799"/>
              <a:gd name="connsiteX1696" fmla="*/ 329231 w 742316"/>
              <a:gd name="connsiteY1696" fmla="*/ 41238 h 243799"/>
              <a:gd name="connsiteX1697" fmla="*/ 335348 w 742316"/>
              <a:gd name="connsiteY1697" fmla="*/ 41238 h 243799"/>
              <a:gd name="connsiteX1698" fmla="*/ 337035 w 742316"/>
              <a:gd name="connsiteY1698" fmla="*/ 41238 h 243799"/>
              <a:gd name="connsiteX1699" fmla="*/ 336748 w 742316"/>
              <a:gd name="connsiteY1699" fmla="*/ 40201 h 243799"/>
              <a:gd name="connsiteX1700" fmla="*/ 335770 w 742316"/>
              <a:gd name="connsiteY1700" fmla="*/ 39758 h 243799"/>
              <a:gd name="connsiteX1701" fmla="*/ 332184 w 742316"/>
              <a:gd name="connsiteY1701" fmla="*/ 39758 h 243799"/>
              <a:gd name="connsiteX1702" fmla="*/ 300125 w 742316"/>
              <a:gd name="connsiteY1702" fmla="*/ 38489 h 243799"/>
              <a:gd name="connsiteX1703" fmla="*/ 277135 w 742316"/>
              <a:gd name="connsiteY1703" fmla="*/ 36374 h 243799"/>
              <a:gd name="connsiteX1704" fmla="*/ 248028 w 742316"/>
              <a:gd name="connsiteY1704" fmla="*/ 34259 h 243799"/>
              <a:gd name="connsiteX1705" fmla="*/ 242544 w 742316"/>
              <a:gd name="connsiteY1705" fmla="*/ 32779 h 243799"/>
              <a:gd name="connsiteX1706" fmla="*/ 260894 w 742316"/>
              <a:gd name="connsiteY1706" fmla="*/ 32779 h 243799"/>
              <a:gd name="connsiteX1707" fmla="*/ 278189 w 742316"/>
              <a:gd name="connsiteY1707" fmla="*/ 32779 h 243799"/>
              <a:gd name="connsiteX1708" fmla="*/ 266378 w 742316"/>
              <a:gd name="connsiteY1708" fmla="*/ 30875 h 243799"/>
              <a:gd name="connsiteX1709" fmla="*/ 267854 w 742316"/>
              <a:gd name="connsiteY1709" fmla="*/ 30875 h 243799"/>
              <a:gd name="connsiteX1710" fmla="*/ 300969 w 742316"/>
              <a:gd name="connsiteY1710" fmla="*/ 30875 h 243799"/>
              <a:gd name="connsiteX1711" fmla="*/ 319318 w 742316"/>
              <a:gd name="connsiteY1711" fmla="*/ 30875 h 243799"/>
              <a:gd name="connsiteX1712" fmla="*/ 326700 w 742316"/>
              <a:gd name="connsiteY1712" fmla="*/ 29395 h 243799"/>
              <a:gd name="connsiteX1713" fmla="*/ 333661 w 742316"/>
              <a:gd name="connsiteY1713" fmla="*/ 29395 h 243799"/>
              <a:gd name="connsiteX1714" fmla="*/ 344839 w 742316"/>
              <a:gd name="connsiteY1714" fmla="*/ 29395 h 243799"/>
              <a:gd name="connsiteX1715" fmla="*/ 360236 w 742316"/>
              <a:gd name="connsiteY1715" fmla="*/ 29395 h 243799"/>
              <a:gd name="connsiteX1716" fmla="*/ 364033 w 742316"/>
              <a:gd name="connsiteY1716" fmla="*/ 31298 h 243799"/>
              <a:gd name="connsiteX1717" fmla="*/ 368251 w 742316"/>
              <a:gd name="connsiteY1717" fmla="*/ 31298 h 243799"/>
              <a:gd name="connsiteX1718" fmla="*/ 371351 w 742316"/>
              <a:gd name="connsiteY1718" fmla="*/ 32146 h 243799"/>
              <a:gd name="connsiteX1719" fmla="*/ 355387 w 742316"/>
              <a:gd name="connsiteY1719" fmla="*/ 32146 h 243799"/>
              <a:gd name="connsiteX1720" fmla="*/ 363687 w 742316"/>
              <a:gd name="connsiteY1720" fmla="*/ 39159 h 243799"/>
              <a:gd name="connsiteX1721" fmla="*/ 371832 w 742316"/>
              <a:gd name="connsiteY1721" fmla="*/ 32278 h 243799"/>
              <a:gd name="connsiteX1722" fmla="*/ 375211 w 742316"/>
              <a:gd name="connsiteY1722" fmla="*/ 33202 h 243799"/>
              <a:gd name="connsiteX1723" fmla="*/ 376477 w 742316"/>
              <a:gd name="connsiteY1723" fmla="*/ 33775 h 243799"/>
              <a:gd name="connsiteX1724" fmla="*/ 377742 w 742316"/>
              <a:gd name="connsiteY1724" fmla="*/ 33202 h 243799"/>
              <a:gd name="connsiteX1725" fmla="*/ 385336 w 742316"/>
              <a:gd name="connsiteY1725" fmla="*/ 32144 h 243799"/>
              <a:gd name="connsiteX1726" fmla="*/ 434268 w 742316"/>
              <a:gd name="connsiteY1726" fmla="*/ 37009 h 243799"/>
              <a:gd name="connsiteX1727" fmla="*/ 437643 w 742316"/>
              <a:gd name="connsiteY1727" fmla="*/ 37009 h 243799"/>
              <a:gd name="connsiteX1728" fmla="*/ 460633 w 742316"/>
              <a:gd name="connsiteY1728" fmla="*/ 39758 h 243799"/>
              <a:gd name="connsiteX1729" fmla="*/ 461899 w 742316"/>
              <a:gd name="connsiteY1729" fmla="*/ 37432 h 243799"/>
              <a:gd name="connsiteX1730" fmla="*/ 439330 w 742316"/>
              <a:gd name="connsiteY1730" fmla="*/ 34048 h 243799"/>
              <a:gd name="connsiteX1731" fmla="*/ 434268 w 742316"/>
              <a:gd name="connsiteY1731" fmla="*/ 34048 h 243799"/>
              <a:gd name="connsiteX1732" fmla="*/ 421655 w 742316"/>
              <a:gd name="connsiteY1732" fmla="*/ 32915 h 243799"/>
              <a:gd name="connsiteX1733" fmla="*/ 421600 w 742316"/>
              <a:gd name="connsiteY1733" fmla="*/ 34834 h 243799"/>
              <a:gd name="connsiteX1734" fmla="*/ 421387 w 742316"/>
              <a:gd name="connsiteY1734" fmla="*/ 34834 h 243799"/>
              <a:gd name="connsiteX1735" fmla="*/ 420377 w 742316"/>
              <a:gd name="connsiteY1735" fmla="*/ 33518 h 243799"/>
              <a:gd name="connsiteX1736" fmla="*/ 416835 w 742316"/>
              <a:gd name="connsiteY1736" fmla="*/ 33518 h 243799"/>
              <a:gd name="connsiteX1737" fmla="*/ 415981 w 742316"/>
              <a:gd name="connsiteY1737" fmla="*/ 32406 h 243799"/>
              <a:gd name="connsiteX1738" fmla="*/ 406005 w 742316"/>
              <a:gd name="connsiteY1738" fmla="*/ 31510 h 243799"/>
              <a:gd name="connsiteX1739" fmla="*/ 389976 w 742316"/>
              <a:gd name="connsiteY1739" fmla="*/ 30029 h 243799"/>
              <a:gd name="connsiteX1740" fmla="*/ 380484 w 742316"/>
              <a:gd name="connsiteY1740" fmla="*/ 28337 h 243799"/>
              <a:gd name="connsiteX1741" fmla="*/ 362556 w 742316"/>
              <a:gd name="connsiteY1741" fmla="*/ 24954 h 243799"/>
              <a:gd name="connsiteX1742" fmla="*/ 346527 w 742316"/>
              <a:gd name="connsiteY1742" fmla="*/ 24108 h 243799"/>
              <a:gd name="connsiteX1743" fmla="*/ 300969 w 742316"/>
              <a:gd name="connsiteY1743" fmla="*/ 20935 h 243799"/>
              <a:gd name="connsiteX1744" fmla="*/ 319951 w 742316"/>
              <a:gd name="connsiteY1744" fmla="*/ 20935 h 243799"/>
              <a:gd name="connsiteX1745" fmla="*/ 325857 w 742316"/>
              <a:gd name="connsiteY1745" fmla="*/ 20935 h 243799"/>
              <a:gd name="connsiteX1746" fmla="*/ 333661 w 742316"/>
              <a:gd name="connsiteY1746" fmla="*/ 20935 h 243799"/>
              <a:gd name="connsiteX1747" fmla="*/ 349480 w 742316"/>
              <a:gd name="connsiteY1747" fmla="*/ 21993 h 243799"/>
              <a:gd name="connsiteX1748" fmla="*/ 352854 w 742316"/>
              <a:gd name="connsiteY1748" fmla="*/ 21993 h 243799"/>
              <a:gd name="connsiteX1749" fmla="*/ 356229 w 742316"/>
              <a:gd name="connsiteY1749" fmla="*/ 21993 h 243799"/>
              <a:gd name="connsiteX1750" fmla="*/ 357916 w 742316"/>
              <a:gd name="connsiteY1750" fmla="*/ 21993 h 243799"/>
              <a:gd name="connsiteX1751" fmla="*/ 410117 w 742316"/>
              <a:gd name="connsiteY1751" fmla="*/ 27641 h 243799"/>
              <a:gd name="connsiteX1752" fmla="*/ 409079 w 742316"/>
              <a:gd name="connsiteY1752" fmla="*/ 26724 h 243799"/>
              <a:gd name="connsiteX1753" fmla="*/ 407769 w 742316"/>
              <a:gd name="connsiteY1753" fmla="*/ 24532 h 243799"/>
              <a:gd name="connsiteX1754" fmla="*/ 406477 w 742316"/>
              <a:gd name="connsiteY1754" fmla="*/ 22779 h 243799"/>
              <a:gd name="connsiteX1755" fmla="*/ 405414 w 742316"/>
              <a:gd name="connsiteY1755" fmla="*/ 20149 h 243799"/>
              <a:gd name="connsiteX1756" fmla="*/ 405414 w 742316"/>
              <a:gd name="connsiteY1756" fmla="*/ 18832 h 243799"/>
              <a:gd name="connsiteX1757" fmla="*/ 534244 w 742316"/>
              <a:gd name="connsiteY1757" fmla="*/ 212 h 243799"/>
              <a:gd name="connsiteX1758" fmla="*/ 535721 w 742316"/>
              <a:gd name="connsiteY1758" fmla="*/ 212 h 243799"/>
              <a:gd name="connsiteX1759" fmla="*/ 550906 w 742316"/>
              <a:gd name="connsiteY1759" fmla="*/ 1693 h 243799"/>
              <a:gd name="connsiteX1760" fmla="*/ 552175 w 742316"/>
              <a:gd name="connsiteY1760" fmla="*/ 2962 h 243799"/>
              <a:gd name="connsiteX1761" fmla="*/ 550485 w 742316"/>
              <a:gd name="connsiteY1761" fmla="*/ 4020 h 243799"/>
              <a:gd name="connsiteX1762" fmla="*/ 536351 w 742316"/>
              <a:gd name="connsiteY1762" fmla="*/ 5501 h 243799"/>
              <a:gd name="connsiteX1763" fmla="*/ 533614 w 742316"/>
              <a:gd name="connsiteY1763" fmla="*/ 5501 h 243799"/>
              <a:gd name="connsiteX1764" fmla="*/ 525387 w 742316"/>
              <a:gd name="connsiteY1764" fmla="*/ 6557 h 243799"/>
              <a:gd name="connsiteX1765" fmla="*/ 514420 w 742316"/>
              <a:gd name="connsiteY1765" fmla="*/ 6557 h 243799"/>
              <a:gd name="connsiteX1766" fmla="*/ 513236 w 742316"/>
              <a:gd name="connsiteY1766" fmla="*/ 6446 h 243799"/>
              <a:gd name="connsiteX1767" fmla="*/ 512521 w 742316"/>
              <a:gd name="connsiteY1767" fmla="*/ 5501 h 243799"/>
              <a:gd name="connsiteX1768" fmla="*/ 513786 w 742316"/>
              <a:gd name="connsiteY1768" fmla="*/ 4231 h 243799"/>
              <a:gd name="connsiteX1769" fmla="*/ 530656 w 742316"/>
              <a:gd name="connsiteY1769" fmla="*/ 2116 h 243799"/>
              <a:gd name="connsiteX1770" fmla="*/ 534244 w 742316"/>
              <a:gd name="connsiteY1770" fmla="*/ 212 h 24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</a:cxnLst>
            <a:rect l="l" t="t" r="r" b="b"/>
            <a:pathLst>
              <a:path w="742316" h="243799">
                <a:moveTo>
                  <a:pt x="470126" y="231159"/>
                </a:moveTo>
                <a:lnTo>
                  <a:pt x="471673" y="231159"/>
                </a:lnTo>
                <a:lnTo>
                  <a:pt x="472326" y="232231"/>
                </a:lnTo>
                <a:lnTo>
                  <a:pt x="470126" y="234489"/>
                </a:lnTo>
                <a:close/>
                <a:moveTo>
                  <a:pt x="538820" y="231003"/>
                </a:moveTo>
                <a:lnTo>
                  <a:pt x="540086" y="231447"/>
                </a:lnTo>
                <a:lnTo>
                  <a:pt x="540086" y="234802"/>
                </a:lnTo>
                <a:lnTo>
                  <a:pt x="543504" y="239352"/>
                </a:lnTo>
                <a:lnTo>
                  <a:pt x="533823" y="239352"/>
                </a:lnTo>
                <a:close/>
                <a:moveTo>
                  <a:pt x="484826" y="230014"/>
                </a:moveTo>
                <a:lnTo>
                  <a:pt x="485026" y="235461"/>
                </a:lnTo>
                <a:cubicBezTo>
                  <a:pt x="484929" y="237452"/>
                  <a:pt x="484483" y="239045"/>
                  <a:pt x="483146" y="238764"/>
                </a:cubicBezTo>
                <a:lnTo>
                  <a:pt x="476032" y="237644"/>
                </a:lnTo>
                <a:lnTo>
                  <a:pt x="475579" y="237573"/>
                </a:lnTo>
                <a:lnTo>
                  <a:pt x="472326" y="232231"/>
                </a:lnTo>
                <a:lnTo>
                  <a:pt x="473371" y="231159"/>
                </a:lnTo>
                <a:lnTo>
                  <a:pt x="474554" y="231159"/>
                </a:lnTo>
                <a:lnTo>
                  <a:pt x="476032" y="230994"/>
                </a:lnTo>
                <a:lnTo>
                  <a:pt x="479271" y="230633"/>
                </a:lnTo>
                <a:lnTo>
                  <a:pt x="480478" y="230929"/>
                </a:lnTo>
                <a:lnTo>
                  <a:pt x="481114" y="230428"/>
                </a:lnTo>
                <a:close/>
                <a:moveTo>
                  <a:pt x="470943" y="229960"/>
                </a:moveTo>
                <a:lnTo>
                  <a:pt x="474539" y="229960"/>
                </a:lnTo>
                <a:lnTo>
                  <a:pt x="473371" y="231159"/>
                </a:lnTo>
                <a:lnTo>
                  <a:pt x="471673" y="231159"/>
                </a:lnTo>
                <a:close/>
                <a:moveTo>
                  <a:pt x="470915" y="229914"/>
                </a:moveTo>
                <a:lnTo>
                  <a:pt x="470943" y="229960"/>
                </a:lnTo>
                <a:lnTo>
                  <a:pt x="470936" y="229960"/>
                </a:lnTo>
                <a:close/>
                <a:moveTo>
                  <a:pt x="416911" y="229612"/>
                </a:moveTo>
                <a:lnTo>
                  <a:pt x="421666" y="229934"/>
                </a:lnTo>
                <a:lnTo>
                  <a:pt x="423125" y="236414"/>
                </a:lnTo>
                <a:cubicBezTo>
                  <a:pt x="423656" y="238733"/>
                  <a:pt x="423531" y="241822"/>
                  <a:pt x="424438" y="241977"/>
                </a:cubicBezTo>
                <a:lnTo>
                  <a:pt x="428567" y="237342"/>
                </a:lnTo>
                <a:lnTo>
                  <a:pt x="430161" y="237342"/>
                </a:lnTo>
                <a:cubicBezTo>
                  <a:pt x="430306" y="236518"/>
                  <a:pt x="430485" y="236518"/>
                  <a:pt x="430630" y="237342"/>
                </a:cubicBezTo>
                <a:cubicBezTo>
                  <a:pt x="430635" y="240086"/>
                  <a:pt x="430435" y="242444"/>
                  <a:pt x="430161" y="242906"/>
                </a:cubicBezTo>
                <a:lnTo>
                  <a:pt x="428755" y="242906"/>
                </a:lnTo>
                <a:cubicBezTo>
                  <a:pt x="426941" y="241569"/>
                  <a:pt x="425123" y="241569"/>
                  <a:pt x="423312" y="242906"/>
                </a:cubicBezTo>
                <a:cubicBezTo>
                  <a:pt x="421451" y="242906"/>
                  <a:pt x="418745" y="244916"/>
                  <a:pt x="417588" y="242906"/>
                </a:cubicBezTo>
                <a:cubicBezTo>
                  <a:pt x="417008" y="241901"/>
                  <a:pt x="416754" y="239390"/>
                  <a:pt x="416619" y="236878"/>
                </a:cubicBezTo>
                <a:lnTo>
                  <a:pt x="416456" y="232977"/>
                </a:lnTo>
                <a:close/>
                <a:moveTo>
                  <a:pt x="415992" y="229550"/>
                </a:moveTo>
                <a:lnTo>
                  <a:pt x="416367" y="229576"/>
                </a:lnTo>
                <a:lnTo>
                  <a:pt x="416367" y="230851"/>
                </a:lnTo>
                <a:lnTo>
                  <a:pt x="416456" y="232977"/>
                </a:lnTo>
                <a:lnTo>
                  <a:pt x="416367" y="233633"/>
                </a:lnTo>
                <a:cubicBezTo>
                  <a:pt x="415850" y="236106"/>
                  <a:pt x="414022" y="243988"/>
                  <a:pt x="414022" y="242906"/>
                </a:cubicBezTo>
                <a:cubicBezTo>
                  <a:pt x="414022" y="242365"/>
                  <a:pt x="414486" y="239245"/>
                  <a:pt x="415011" y="235850"/>
                </a:cubicBezTo>
                <a:close/>
                <a:moveTo>
                  <a:pt x="546450" y="229371"/>
                </a:moveTo>
                <a:lnTo>
                  <a:pt x="548330" y="231487"/>
                </a:lnTo>
                <a:cubicBezTo>
                  <a:pt x="550706" y="232593"/>
                  <a:pt x="555300" y="230796"/>
                  <a:pt x="556693" y="231487"/>
                </a:cubicBezTo>
                <a:lnTo>
                  <a:pt x="556693" y="235630"/>
                </a:lnTo>
                <a:lnTo>
                  <a:pt x="550334" y="240603"/>
                </a:lnTo>
                <a:lnTo>
                  <a:pt x="544444" y="240603"/>
                </a:lnTo>
                <a:lnTo>
                  <a:pt x="543504" y="239352"/>
                </a:lnTo>
                <a:lnTo>
                  <a:pt x="550431" y="239352"/>
                </a:lnTo>
                <a:close/>
                <a:moveTo>
                  <a:pt x="523663" y="228316"/>
                </a:moveTo>
                <a:lnTo>
                  <a:pt x="526595" y="235192"/>
                </a:lnTo>
                <a:cubicBezTo>
                  <a:pt x="526595" y="236886"/>
                  <a:pt x="525031" y="237450"/>
                  <a:pt x="522262" y="235192"/>
                </a:cubicBezTo>
                <a:cubicBezTo>
                  <a:pt x="519838" y="235820"/>
                  <a:pt x="517440" y="234823"/>
                  <a:pt x="515312" y="232475"/>
                </a:cubicBezTo>
                <a:lnTo>
                  <a:pt x="513503" y="228796"/>
                </a:lnTo>
                <a:close/>
                <a:moveTo>
                  <a:pt x="540455" y="228271"/>
                </a:moveTo>
                <a:lnTo>
                  <a:pt x="543470" y="232634"/>
                </a:lnTo>
                <a:lnTo>
                  <a:pt x="540086" y="231447"/>
                </a:lnTo>
                <a:lnTo>
                  <a:pt x="540086" y="229830"/>
                </a:lnTo>
                <a:lnTo>
                  <a:pt x="540262" y="228593"/>
                </a:lnTo>
                <a:close/>
                <a:moveTo>
                  <a:pt x="470126" y="228231"/>
                </a:moveTo>
                <a:lnTo>
                  <a:pt x="470915" y="229914"/>
                </a:lnTo>
                <a:lnTo>
                  <a:pt x="470126" y="228618"/>
                </a:lnTo>
                <a:close/>
                <a:moveTo>
                  <a:pt x="540444" y="227311"/>
                </a:moveTo>
                <a:lnTo>
                  <a:pt x="540571" y="227352"/>
                </a:lnTo>
                <a:lnTo>
                  <a:pt x="541017" y="227332"/>
                </a:lnTo>
                <a:lnTo>
                  <a:pt x="540455" y="228271"/>
                </a:lnTo>
                <a:lnTo>
                  <a:pt x="540333" y="228094"/>
                </a:lnTo>
                <a:close/>
                <a:moveTo>
                  <a:pt x="545556" y="227128"/>
                </a:moveTo>
                <a:lnTo>
                  <a:pt x="546450" y="229371"/>
                </a:lnTo>
                <a:lnTo>
                  <a:pt x="544500" y="227175"/>
                </a:lnTo>
                <a:close/>
                <a:moveTo>
                  <a:pt x="549573" y="226947"/>
                </a:moveTo>
                <a:lnTo>
                  <a:pt x="547596" y="227965"/>
                </a:lnTo>
                <a:lnTo>
                  <a:pt x="546390" y="227090"/>
                </a:lnTo>
                <a:close/>
                <a:moveTo>
                  <a:pt x="545196" y="226225"/>
                </a:moveTo>
                <a:lnTo>
                  <a:pt x="546390" y="227090"/>
                </a:lnTo>
                <a:lnTo>
                  <a:pt x="545556" y="227128"/>
                </a:lnTo>
                <a:close/>
                <a:moveTo>
                  <a:pt x="478203" y="226198"/>
                </a:moveTo>
                <a:lnTo>
                  <a:pt x="481708" y="229960"/>
                </a:lnTo>
                <a:lnTo>
                  <a:pt x="481114" y="230428"/>
                </a:lnTo>
                <a:lnTo>
                  <a:pt x="479271" y="230633"/>
                </a:lnTo>
                <a:lnTo>
                  <a:pt x="476523" y="229960"/>
                </a:lnTo>
                <a:lnTo>
                  <a:pt x="474539" y="229960"/>
                </a:lnTo>
                <a:close/>
                <a:moveTo>
                  <a:pt x="540625" y="226038"/>
                </a:moveTo>
                <a:lnTo>
                  <a:pt x="540444" y="227311"/>
                </a:lnTo>
                <a:lnTo>
                  <a:pt x="539603" y="227038"/>
                </a:lnTo>
                <a:lnTo>
                  <a:pt x="539178" y="226423"/>
                </a:lnTo>
                <a:close/>
                <a:moveTo>
                  <a:pt x="540679" y="225660"/>
                </a:moveTo>
                <a:lnTo>
                  <a:pt x="542017" y="225660"/>
                </a:lnTo>
                <a:lnTo>
                  <a:pt x="542012" y="225669"/>
                </a:lnTo>
                <a:lnTo>
                  <a:pt x="540625" y="226038"/>
                </a:lnTo>
                <a:close/>
                <a:moveTo>
                  <a:pt x="537829" y="225660"/>
                </a:moveTo>
                <a:lnTo>
                  <a:pt x="538651" y="225660"/>
                </a:lnTo>
                <a:lnTo>
                  <a:pt x="539178" y="226423"/>
                </a:lnTo>
                <a:lnTo>
                  <a:pt x="538369" y="226638"/>
                </a:lnTo>
                <a:lnTo>
                  <a:pt x="539603" y="227038"/>
                </a:lnTo>
                <a:lnTo>
                  <a:pt x="540333" y="228094"/>
                </a:lnTo>
                <a:lnTo>
                  <a:pt x="540262" y="228593"/>
                </a:lnTo>
                <a:lnTo>
                  <a:pt x="538820" y="231003"/>
                </a:lnTo>
                <a:lnTo>
                  <a:pt x="530272" y="228005"/>
                </a:lnTo>
                <a:lnTo>
                  <a:pt x="530658" y="227986"/>
                </a:lnTo>
                <a:cubicBezTo>
                  <a:pt x="537829" y="227317"/>
                  <a:pt x="535931" y="226048"/>
                  <a:pt x="537829" y="225660"/>
                </a:cubicBezTo>
                <a:close/>
                <a:moveTo>
                  <a:pt x="587605" y="225237"/>
                </a:moveTo>
                <a:cubicBezTo>
                  <a:pt x="591103" y="225060"/>
                  <a:pt x="590286" y="225219"/>
                  <a:pt x="588370" y="225343"/>
                </a:cubicBezTo>
                <a:lnTo>
                  <a:pt x="586152" y="225302"/>
                </a:lnTo>
                <a:close/>
                <a:moveTo>
                  <a:pt x="470126" y="225002"/>
                </a:moveTo>
                <a:lnTo>
                  <a:pt x="470126" y="228231"/>
                </a:lnTo>
                <a:lnTo>
                  <a:pt x="468718" y="225227"/>
                </a:lnTo>
                <a:close/>
                <a:moveTo>
                  <a:pt x="542475" y="224896"/>
                </a:moveTo>
                <a:lnTo>
                  <a:pt x="544500" y="227175"/>
                </a:lnTo>
                <a:lnTo>
                  <a:pt x="541017" y="227332"/>
                </a:lnTo>
                <a:lnTo>
                  <a:pt x="542012" y="225669"/>
                </a:lnTo>
                <a:lnTo>
                  <a:pt x="542047" y="225660"/>
                </a:lnTo>
                <a:lnTo>
                  <a:pt x="542017" y="225660"/>
                </a:lnTo>
                <a:close/>
                <a:moveTo>
                  <a:pt x="607645" y="224181"/>
                </a:moveTo>
                <a:cubicBezTo>
                  <a:pt x="609388" y="224499"/>
                  <a:pt x="611174" y="224499"/>
                  <a:pt x="612918" y="224181"/>
                </a:cubicBezTo>
                <a:cubicBezTo>
                  <a:pt x="614781" y="224780"/>
                  <a:pt x="619280" y="227177"/>
                  <a:pt x="618822" y="227776"/>
                </a:cubicBezTo>
                <a:cubicBezTo>
                  <a:pt x="618365" y="228375"/>
                  <a:pt x="613549" y="228058"/>
                  <a:pt x="610176" y="227776"/>
                </a:cubicBezTo>
                <a:cubicBezTo>
                  <a:pt x="606405" y="226674"/>
                  <a:pt x="602501" y="226105"/>
                  <a:pt x="598575" y="226085"/>
                </a:cubicBezTo>
                <a:cubicBezTo>
                  <a:pt x="601203" y="224215"/>
                  <a:pt x="604490" y="223525"/>
                  <a:pt x="607645" y="224181"/>
                </a:cubicBezTo>
                <a:close/>
                <a:moveTo>
                  <a:pt x="481078" y="223248"/>
                </a:moveTo>
                <a:lnTo>
                  <a:pt x="478203" y="226198"/>
                </a:lnTo>
                <a:lnTo>
                  <a:pt x="476184" y="224032"/>
                </a:lnTo>
                <a:close/>
                <a:moveTo>
                  <a:pt x="543979" y="223174"/>
                </a:moveTo>
                <a:lnTo>
                  <a:pt x="545196" y="226225"/>
                </a:lnTo>
                <a:lnTo>
                  <a:pt x="542743" y="224448"/>
                </a:lnTo>
                <a:lnTo>
                  <a:pt x="543120" y="223818"/>
                </a:lnTo>
                <a:lnTo>
                  <a:pt x="543611" y="224196"/>
                </a:lnTo>
                <a:close/>
                <a:moveTo>
                  <a:pt x="544683" y="221220"/>
                </a:moveTo>
                <a:lnTo>
                  <a:pt x="545002" y="221220"/>
                </a:lnTo>
                <a:lnTo>
                  <a:pt x="544668" y="221261"/>
                </a:lnTo>
                <a:close/>
                <a:moveTo>
                  <a:pt x="470126" y="218342"/>
                </a:moveTo>
                <a:lnTo>
                  <a:pt x="473580" y="221237"/>
                </a:lnTo>
                <a:lnTo>
                  <a:pt x="476184" y="224032"/>
                </a:lnTo>
                <a:lnTo>
                  <a:pt x="471288" y="224816"/>
                </a:lnTo>
                <a:lnTo>
                  <a:pt x="470126" y="225002"/>
                </a:lnTo>
                <a:lnTo>
                  <a:pt x="470126" y="224816"/>
                </a:lnTo>
                <a:close/>
                <a:moveTo>
                  <a:pt x="579380" y="216143"/>
                </a:moveTo>
                <a:lnTo>
                  <a:pt x="580105" y="216506"/>
                </a:lnTo>
                <a:lnTo>
                  <a:pt x="579338" y="217122"/>
                </a:lnTo>
                <a:lnTo>
                  <a:pt x="578936" y="216847"/>
                </a:lnTo>
                <a:close/>
                <a:moveTo>
                  <a:pt x="327966" y="214453"/>
                </a:moveTo>
                <a:cubicBezTo>
                  <a:pt x="327966" y="214242"/>
                  <a:pt x="324625" y="214453"/>
                  <a:pt x="329443" y="214453"/>
                </a:cubicBezTo>
                <a:lnTo>
                  <a:pt x="356865" y="214453"/>
                </a:lnTo>
                <a:cubicBezTo>
                  <a:pt x="357529" y="215123"/>
                  <a:pt x="360758" y="217873"/>
                  <a:pt x="360863" y="218472"/>
                </a:cubicBezTo>
                <a:cubicBezTo>
                  <a:pt x="360969" y="219071"/>
                  <a:pt x="360866" y="218508"/>
                  <a:pt x="357491" y="218050"/>
                </a:cubicBezTo>
                <a:cubicBezTo>
                  <a:pt x="354116" y="217591"/>
                  <a:pt x="345294" y="216111"/>
                  <a:pt x="340619" y="215723"/>
                </a:cubicBezTo>
                <a:cubicBezTo>
                  <a:pt x="335944" y="215335"/>
                  <a:pt x="331552" y="215934"/>
                  <a:pt x="329443" y="215723"/>
                </a:cubicBezTo>
                <a:cubicBezTo>
                  <a:pt x="327333" y="215511"/>
                  <a:pt x="327966" y="214665"/>
                  <a:pt x="327966" y="214453"/>
                </a:cubicBezTo>
                <a:close/>
                <a:moveTo>
                  <a:pt x="322995" y="211888"/>
                </a:moveTo>
                <a:lnTo>
                  <a:pt x="322995" y="215170"/>
                </a:lnTo>
                <a:lnTo>
                  <a:pt x="322825" y="212001"/>
                </a:lnTo>
                <a:close/>
                <a:moveTo>
                  <a:pt x="572445" y="207201"/>
                </a:moveTo>
                <a:lnTo>
                  <a:pt x="572818" y="209881"/>
                </a:lnTo>
                <a:lnTo>
                  <a:pt x="572702" y="210690"/>
                </a:lnTo>
                <a:lnTo>
                  <a:pt x="571366" y="208206"/>
                </a:lnTo>
                <a:close/>
                <a:moveTo>
                  <a:pt x="311665" y="202819"/>
                </a:moveTo>
                <a:lnTo>
                  <a:pt x="313196" y="202819"/>
                </a:lnTo>
                <a:lnTo>
                  <a:pt x="315281" y="204382"/>
                </a:lnTo>
                <a:cubicBezTo>
                  <a:pt x="318383" y="206747"/>
                  <a:pt x="321481" y="209208"/>
                  <a:pt x="322748" y="210576"/>
                </a:cubicBezTo>
                <a:lnTo>
                  <a:pt x="322825" y="212001"/>
                </a:lnTo>
                <a:lnTo>
                  <a:pt x="322005" y="212546"/>
                </a:lnTo>
                <a:cubicBezTo>
                  <a:pt x="321079" y="212000"/>
                  <a:pt x="318292" y="209263"/>
                  <a:pt x="317432" y="208607"/>
                </a:cubicBezTo>
                <a:cubicBezTo>
                  <a:pt x="316571" y="207951"/>
                  <a:pt x="317824" y="209592"/>
                  <a:pt x="316844" y="208607"/>
                </a:cubicBezTo>
                <a:close/>
                <a:moveTo>
                  <a:pt x="424357" y="202397"/>
                </a:moveTo>
                <a:cubicBezTo>
                  <a:pt x="428353" y="203488"/>
                  <a:pt x="432558" y="203560"/>
                  <a:pt x="436590" y="202609"/>
                </a:cubicBezTo>
                <a:lnTo>
                  <a:pt x="436801" y="202397"/>
                </a:lnTo>
                <a:cubicBezTo>
                  <a:pt x="432734" y="201240"/>
                  <a:pt x="428424" y="201240"/>
                  <a:pt x="424357" y="202397"/>
                </a:cubicBezTo>
                <a:close/>
                <a:moveTo>
                  <a:pt x="616024" y="188448"/>
                </a:moveTo>
                <a:lnTo>
                  <a:pt x="616279" y="188608"/>
                </a:lnTo>
                <a:lnTo>
                  <a:pt x="613920" y="189375"/>
                </a:lnTo>
                <a:lnTo>
                  <a:pt x="613576" y="188927"/>
                </a:lnTo>
                <a:close/>
                <a:moveTo>
                  <a:pt x="616803" y="188437"/>
                </a:moveTo>
                <a:lnTo>
                  <a:pt x="621795" y="188437"/>
                </a:lnTo>
                <a:lnTo>
                  <a:pt x="618901" y="190247"/>
                </a:lnTo>
                <a:lnTo>
                  <a:pt x="616279" y="188608"/>
                </a:lnTo>
                <a:close/>
                <a:moveTo>
                  <a:pt x="378377" y="186959"/>
                </a:moveTo>
                <a:cubicBezTo>
                  <a:pt x="378300" y="187370"/>
                  <a:pt x="378430" y="187793"/>
                  <a:pt x="378726" y="188089"/>
                </a:cubicBezTo>
                <a:cubicBezTo>
                  <a:pt x="379021" y="188386"/>
                  <a:pt x="379443" y="188516"/>
                  <a:pt x="379853" y="188439"/>
                </a:cubicBezTo>
                <a:lnTo>
                  <a:pt x="392513" y="188274"/>
                </a:lnTo>
                <a:lnTo>
                  <a:pt x="412335" y="188016"/>
                </a:lnTo>
                <a:lnTo>
                  <a:pt x="392513" y="187399"/>
                </a:lnTo>
                <a:close/>
                <a:moveTo>
                  <a:pt x="404531" y="185267"/>
                </a:moveTo>
                <a:cubicBezTo>
                  <a:pt x="403582" y="186189"/>
                  <a:pt x="402204" y="186516"/>
                  <a:pt x="400945" y="186113"/>
                </a:cubicBezTo>
                <a:cubicBezTo>
                  <a:pt x="402054" y="185470"/>
                  <a:pt x="403421" y="185470"/>
                  <a:pt x="404531" y="186113"/>
                </a:cubicBezTo>
                <a:close/>
                <a:moveTo>
                  <a:pt x="573460" y="183242"/>
                </a:moveTo>
                <a:lnTo>
                  <a:pt x="574445" y="186376"/>
                </a:lnTo>
                <a:lnTo>
                  <a:pt x="574042" y="185423"/>
                </a:lnTo>
                <a:lnTo>
                  <a:pt x="573762" y="185288"/>
                </a:lnTo>
                <a:lnTo>
                  <a:pt x="573055" y="183944"/>
                </a:lnTo>
                <a:close/>
                <a:moveTo>
                  <a:pt x="287865" y="177849"/>
                </a:moveTo>
                <a:cubicBezTo>
                  <a:pt x="287860" y="178314"/>
                  <a:pt x="287280" y="179168"/>
                  <a:pt x="288335" y="180642"/>
                </a:cubicBezTo>
                <a:cubicBezTo>
                  <a:pt x="289390" y="182116"/>
                  <a:pt x="292409" y="185065"/>
                  <a:pt x="294191" y="186694"/>
                </a:cubicBezTo>
                <a:cubicBezTo>
                  <a:pt x="295973" y="188322"/>
                  <a:pt x="297547" y="189178"/>
                  <a:pt x="299025" y="190419"/>
                </a:cubicBezTo>
                <a:cubicBezTo>
                  <a:pt x="300503" y="191660"/>
                  <a:pt x="302156" y="195695"/>
                  <a:pt x="303058" y="194143"/>
                </a:cubicBezTo>
                <a:cubicBezTo>
                  <a:pt x="303509" y="193367"/>
                  <a:pt x="303782" y="190787"/>
                  <a:pt x="303978" y="188062"/>
                </a:cubicBezTo>
                <a:lnTo>
                  <a:pt x="304302" y="183167"/>
                </a:lnTo>
                <a:lnTo>
                  <a:pt x="304438" y="183436"/>
                </a:lnTo>
                <a:lnTo>
                  <a:pt x="304438" y="181108"/>
                </a:lnTo>
                <a:lnTo>
                  <a:pt x="304302" y="183167"/>
                </a:lnTo>
                <a:lnTo>
                  <a:pt x="303028" y="180642"/>
                </a:lnTo>
                <a:cubicBezTo>
                  <a:pt x="302445" y="180176"/>
                  <a:pt x="301414" y="180642"/>
                  <a:pt x="300930" y="180642"/>
                </a:cubicBezTo>
                <a:lnTo>
                  <a:pt x="300130" y="180642"/>
                </a:lnTo>
                <a:cubicBezTo>
                  <a:pt x="299210" y="182177"/>
                  <a:pt x="298285" y="182177"/>
                  <a:pt x="297368" y="180642"/>
                </a:cubicBezTo>
                <a:lnTo>
                  <a:pt x="297062" y="180642"/>
                </a:lnTo>
                <a:cubicBezTo>
                  <a:pt x="296833" y="181130"/>
                  <a:pt x="296601" y="181130"/>
                  <a:pt x="296371" y="180642"/>
                </a:cubicBezTo>
                <a:cubicBezTo>
                  <a:pt x="295769" y="180177"/>
                  <a:pt x="294281" y="178316"/>
                  <a:pt x="293444" y="177849"/>
                </a:cubicBezTo>
                <a:cubicBezTo>
                  <a:pt x="292607" y="177383"/>
                  <a:pt x="291793" y="177849"/>
                  <a:pt x="291346" y="177849"/>
                </a:cubicBezTo>
                <a:cubicBezTo>
                  <a:pt x="291153" y="177371"/>
                  <a:pt x="290959" y="177371"/>
                  <a:pt x="290766" y="177849"/>
                </a:cubicBezTo>
                <a:lnTo>
                  <a:pt x="288362" y="177849"/>
                </a:lnTo>
                <a:cubicBezTo>
                  <a:pt x="287878" y="177849"/>
                  <a:pt x="287870" y="177385"/>
                  <a:pt x="287865" y="177849"/>
                </a:cubicBezTo>
                <a:close/>
                <a:moveTo>
                  <a:pt x="483008" y="175158"/>
                </a:moveTo>
                <a:lnTo>
                  <a:pt x="486376" y="175158"/>
                </a:lnTo>
                <a:lnTo>
                  <a:pt x="486604" y="175626"/>
                </a:lnTo>
                <a:cubicBezTo>
                  <a:pt x="487010" y="177466"/>
                  <a:pt x="487174" y="179400"/>
                  <a:pt x="486845" y="179650"/>
                </a:cubicBezTo>
                <a:lnTo>
                  <a:pt x="482340" y="176208"/>
                </a:lnTo>
                <a:close/>
                <a:moveTo>
                  <a:pt x="484913" y="172164"/>
                </a:moveTo>
                <a:lnTo>
                  <a:pt x="483008" y="175158"/>
                </a:lnTo>
                <a:lnTo>
                  <a:pt x="480966" y="175158"/>
                </a:lnTo>
                <a:lnTo>
                  <a:pt x="482340" y="176208"/>
                </a:lnTo>
                <a:lnTo>
                  <a:pt x="479194" y="181150"/>
                </a:lnTo>
                <a:lnTo>
                  <a:pt x="479194" y="184895"/>
                </a:lnTo>
                <a:cubicBezTo>
                  <a:pt x="479506" y="187914"/>
                  <a:pt x="479958" y="189310"/>
                  <a:pt x="480403" y="188639"/>
                </a:cubicBezTo>
                <a:lnTo>
                  <a:pt x="488859" y="188639"/>
                </a:lnTo>
                <a:lnTo>
                  <a:pt x="494901" y="188639"/>
                </a:lnTo>
                <a:cubicBezTo>
                  <a:pt x="496056" y="188016"/>
                  <a:pt x="495760" y="185518"/>
                  <a:pt x="495787" y="184895"/>
                </a:cubicBezTo>
                <a:cubicBezTo>
                  <a:pt x="495813" y="184271"/>
                  <a:pt x="495694" y="184895"/>
                  <a:pt x="495062" y="184895"/>
                </a:cubicBezTo>
                <a:cubicBezTo>
                  <a:pt x="494431" y="184895"/>
                  <a:pt x="492646" y="185645"/>
                  <a:pt x="492002" y="184895"/>
                </a:cubicBezTo>
                <a:cubicBezTo>
                  <a:pt x="491357" y="184146"/>
                  <a:pt x="491183" y="182024"/>
                  <a:pt x="491196" y="180401"/>
                </a:cubicBezTo>
                <a:cubicBezTo>
                  <a:pt x="491209" y="178779"/>
                  <a:pt x="491706" y="176033"/>
                  <a:pt x="492081" y="175158"/>
                </a:cubicBezTo>
                <a:lnTo>
                  <a:pt x="486376" y="175158"/>
                </a:lnTo>
                <a:close/>
                <a:moveTo>
                  <a:pt x="402632" y="172154"/>
                </a:moveTo>
                <a:cubicBezTo>
                  <a:pt x="399621" y="171894"/>
                  <a:pt x="396592" y="172329"/>
                  <a:pt x="393774" y="173423"/>
                </a:cubicBezTo>
                <a:cubicBezTo>
                  <a:pt x="397119" y="174057"/>
                  <a:pt x="400553" y="174057"/>
                  <a:pt x="403898" y="173423"/>
                </a:cubicBezTo>
                <a:lnTo>
                  <a:pt x="403898" y="172154"/>
                </a:lnTo>
                <a:close/>
                <a:moveTo>
                  <a:pt x="558296" y="171138"/>
                </a:moveTo>
                <a:cubicBezTo>
                  <a:pt x="557688" y="173133"/>
                  <a:pt x="557688" y="175811"/>
                  <a:pt x="558296" y="177804"/>
                </a:cubicBezTo>
                <a:lnTo>
                  <a:pt x="560821" y="179026"/>
                </a:lnTo>
                <a:lnTo>
                  <a:pt x="573762" y="185288"/>
                </a:lnTo>
                <a:lnTo>
                  <a:pt x="576462" y="190421"/>
                </a:lnTo>
                <a:cubicBezTo>
                  <a:pt x="578376" y="191500"/>
                  <a:pt x="582351" y="191808"/>
                  <a:pt x="584550" y="190421"/>
                </a:cubicBezTo>
                <a:cubicBezTo>
                  <a:pt x="586748" y="189033"/>
                  <a:pt x="589656" y="184715"/>
                  <a:pt x="589656" y="182094"/>
                </a:cubicBezTo>
                <a:cubicBezTo>
                  <a:pt x="589656" y="179473"/>
                  <a:pt x="585614" y="176236"/>
                  <a:pt x="584550" y="174694"/>
                </a:cubicBezTo>
                <a:lnTo>
                  <a:pt x="581143" y="176545"/>
                </a:lnTo>
                <a:lnTo>
                  <a:pt x="577312" y="176545"/>
                </a:lnTo>
                <a:lnTo>
                  <a:pt x="573460" y="183242"/>
                </a:lnTo>
                <a:lnTo>
                  <a:pt x="572049" y="178757"/>
                </a:lnTo>
                <a:cubicBezTo>
                  <a:pt x="570998" y="175582"/>
                  <a:pt x="569736" y="172408"/>
                  <a:pt x="568390" y="171138"/>
                </a:cubicBezTo>
                <a:cubicBezTo>
                  <a:pt x="565698" y="168600"/>
                  <a:pt x="559978" y="170029"/>
                  <a:pt x="558296" y="171138"/>
                </a:cubicBezTo>
                <a:close/>
                <a:moveTo>
                  <a:pt x="615620" y="169031"/>
                </a:moveTo>
                <a:lnTo>
                  <a:pt x="617284" y="169353"/>
                </a:lnTo>
                <a:lnTo>
                  <a:pt x="614552" y="170722"/>
                </a:lnTo>
                <a:close/>
                <a:moveTo>
                  <a:pt x="613163" y="168555"/>
                </a:moveTo>
                <a:lnTo>
                  <a:pt x="615920" y="168555"/>
                </a:lnTo>
                <a:lnTo>
                  <a:pt x="615620" y="169031"/>
                </a:lnTo>
                <a:close/>
                <a:moveTo>
                  <a:pt x="545350" y="168134"/>
                </a:moveTo>
                <a:cubicBezTo>
                  <a:pt x="544508" y="169027"/>
                  <a:pt x="541466" y="171938"/>
                  <a:pt x="540283" y="173501"/>
                </a:cubicBezTo>
                <a:cubicBezTo>
                  <a:pt x="539101" y="175063"/>
                  <a:pt x="538171" y="176109"/>
                  <a:pt x="538256" y="177525"/>
                </a:cubicBezTo>
                <a:cubicBezTo>
                  <a:pt x="538460" y="179826"/>
                  <a:pt x="539483" y="181636"/>
                  <a:pt x="540788" y="181994"/>
                </a:cubicBezTo>
                <a:lnTo>
                  <a:pt x="545606" y="181994"/>
                </a:lnTo>
                <a:cubicBezTo>
                  <a:pt x="547714" y="181596"/>
                  <a:pt x="549841" y="182384"/>
                  <a:pt x="551688" y="184232"/>
                </a:cubicBezTo>
                <a:cubicBezTo>
                  <a:pt x="553166" y="184605"/>
                  <a:pt x="554011" y="185277"/>
                  <a:pt x="554476" y="184232"/>
                </a:cubicBezTo>
                <a:cubicBezTo>
                  <a:pt x="554940" y="183188"/>
                  <a:pt x="555026" y="179237"/>
                  <a:pt x="554476" y="177969"/>
                </a:cubicBezTo>
                <a:cubicBezTo>
                  <a:pt x="553633" y="176392"/>
                  <a:pt x="552332" y="175858"/>
                  <a:pt x="551180" y="176630"/>
                </a:cubicBezTo>
                <a:cubicBezTo>
                  <a:pt x="549869" y="175290"/>
                  <a:pt x="547589" y="171042"/>
                  <a:pt x="546618" y="169924"/>
                </a:cubicBezTo>
                <a:cubicBezTo>
                  <a:pt x="545646" y="168807"/>
                  <a:pt x="545615" y="169924"/>
                  <a:pt x="545350" y="169924"/>
                </a:cubicBezTo>
                <a:close/>
                <a:moveTo>
                  <a:pt x="618099" y="162699"/>
                </a:moveTo>
                <a:lnTo>
                  <a:pt x="620025" y="162699"/>
                </a:lnTo>
                <a:lnTo>
                  <a:pt x="620025" y="165230"/>
                </a:lnTo>
                <a:lnTo>
                  <a:pt x="616714" y="165230"/>
                </a:lnTo>
                <a:close/>
                <a:moveTo>
                  <a:pt x="484257" y="162187"/>
                </a:moveTo>
                <a:cubicBezTo>
                  <a:pt x="484467" y="162838"/>
                  <a:pt x="485782" y="165441"/>
                  <a:pt x="486511" y="166092"/>
                </a:cubicBezTo>
                <a:cubicBezTo>
                  <a:pt x="487240" y="166744"/>
                  <a:pt x="487343" y="165571"/>
                  <a:pt x="488635" y="166092"/>
                </a:cubicBezTo>
                <a:cubicBezTo>
                  <a:pt x="489927" y="166614"/>
                  <a:pt x="493055" y="168695"/>
                  <a:pt x="494267" y="169216"/>
                </a:cubicBezTo>
                <a:cubicBezTo>
                  <a:pt x="495479" y="169738"/>
                  <a:pt x="495361" y="169216"/>
                  <a:pt x="495908" y="169216"/>
                </a:cubicBezTo>
                <a:cubicBezTo>
                  <a:pt x="496454" y="169216"/>
                  <a:pt x="497233" y="168892"/>
                  <a:pt x="497550" y="169216"/>
                </a:cubicBezTo>
                <a:cubicBezTo>
                  <a:pt x="497867" y="169541"/>
                  <a:pt x="497798" y="170452"/>
                  <a:pt x="497808" y="171168"/>
                </a:cubicBezTo>
                <a:cubicBezTo>
                  <a:pt x="497819" y="171884"/>
                  <a:pt x="497647" y="172667"/>
                  <a:pt x="497615" y="173513"/>
                </a:cubicBezTo>
                <a:cubicBezTo>
                  <a:pt x="497583" y="174359"/>
                  <a:pt x="497422" y="175789"/>
                  <a:pt x="497615" y="176244"/>
                </a:cubicBezTo>
                <a:cubicBezTo>
                  <a:pt x="497808" y="176699"/>
                  <a:pt x="498527" y="176244"/>
                  <a:pt x="498773" y="176244"/>
                </a:cubicBezTo>
                <a:cubicBezTo>
                  <a:pt x="499018" y="176244"/>
                  <a:pt x="498746" y="176634"/>
                  <a:pt x="499095" y="176244"/>
                </a:cubicBezTo>
                <a:cubicBezTo>
                  <a:pt x="499444" y="175854"/>
                  <a:pt x="500496" y="174391"/>
                  <a:pt x="500865" y="173903"/>
                </a:cubicBezTo>
                <a:cubicBezTo>
                  <a:pt x="500732" y="169108"/>
                  <a:pt x="500347" y="166039"/>
                  <a:pt x="499932" y="166482"/>
                </a:cubicBezTo>
                <a:lnTo>
                  <a:pt x="499513" y="166482"/>
                </a:lnTo>
                <a:cubicBezTo>
                  <a:pt x="498366" y="163106"/>
                  <a:pt x="497185" y="161661"/>
                  <a:pt x="496006" y="162187"/>
                </a:cubicBezTo>
                <a:lnTo>
                  <a:pt x="492593" y="162187"/>
                </a:lnTo>
                <a:lnTo>
                  <a:pt x="488698" y="162187"/>
                </a:lnTo>
                <a:lnTo>
                  <a:pt x="485256" y="162187"/>
                </a:lnTo>
                <a:cubicBezTo>
                  <a:pt x="484938" y="160415"/>
                  <a:pt x="484575" y="160415"/>
                  <a:pt x="484257" y="162187"/>
                </a:cubicBezTo>
                <a:close/>
                <a:moveTo>
                  <a:pt x="657785" y="161493"/>
                </a:moveTo>
                <a:lnTo>
                  <a:pt x="657785" y="161954"/>
                </a:lnTo>
                <a:lnTo>
                  <a:pt x="657588" y="161911"/>
                </a:lnTo>
                <a:close/>
                <a:moveTo>
                  <a:pt x="217696" y="157774"/>
                </a:moveTo>
                <a:cubicBezTo>
                  <a:pt x="216344" y="157581"/>
                  <a:pt x="217664" y="160670"/>
                  <a:pt x="217890" y="161250"/>
                </a:cubicBezTo>
                <a:cubicBezTo>
                  <a:pt x="218116" y="161829"/>
                  <a:pt x="218546" y="160863"/>
                  <a:pt x="219053" y="161250"/>
                </a:cubicBezTo>
                <a:cubicBezTo>
                  <a:pt x="219561" y="161636"/>
                  <a:pt x="220695" y="162747"/>
                  <a:pt x="220934" y="163568"/>
                </a:cubicBezTo>
                <a:cubicBezTo>
                  <a:pt x="221174" y="164389"/>
                  <a:pt x="220792" y="165403"/>
                  <a:pt x="220491" y="166176"/>
                </a:cubicBezTo>
                <a:cubicBezTo>
                  <a:pt x="220192" y="166948"/>
                  <a:pt x="219496" y="167574"/>
                  <a:pt x="219136" y="168202"/>
                </a:cubicBezTo>
                <a:cubicBezTo>
                  <a:pt x="218857" y="167769"/>
                  <a:pt x="218573" y="168385"/>
                  <a:pt x="218332" y="169941"/>
                </a:cubicBezTo>
                <a:cubicBezTo>
                  <a:pt x="219043" y="171521"/>
                  <a:pt x="219765" y="172396"/>
                  <a:pt x="220491" y="172549"/>
                </a:cubicBezTo>
                <a:cubicBezTo>
                  <a:pt x="221127" y="172114"/>
                  <a:pt x="221765" y="172114"/>
                  <a:pt x="222401" y="172549"/>
                </a:cubicBezTo>
                <a:cubicBezTo>
                  <a:pt x="223927" y="174146"/>
                  <a:pt x="225463" y="174727"/>
                  <a:pt x="226996" y="174286"/>
                </a:cubicBezTo>
                <a:cubicBezTo>
                  <a:pt x="227837" y="174189"/>
                  <a:pt x="227348" y="172452"/>
                  <a:pt x="227440" y="171969"/>
                </a:cubicBezTo>
                <a:lnTo>
                  <a:pt x="222152" y="169651"/>
                </a:lnTo>
                <a:lnTo>
                  <a:pt x="222152" y="168202"/>
                </a:lnTo>
                <a:cubicBezTo>
                  <a:pt x="223145" y="167042"/>
                  <a:pt x="224148" y="167042"/>
                  <a:pt x="225141" y="168202"/>
                </a:cubicBezTo>
                <a:lnTo>
                  <a:pt x="228242" y="168202"/>
                </a:lnTo>
                <a:lnTo>
                  <a:pt x="231286" y="168202"/>
                </a:lnTo>
                <a:cubicBezTo>
                  <a:pt x="232296" y="168202"/>
                  <a:pt x="235186" y="169168"/>
                  <a:pt x="234304" y="168202"/>
                </a:cubicBezTo>
                <a:cubicBezTo>
                  <a:pt x="233423" y="167236"/>
                  <a:pt x="228768" y="164149"/>
                  <a:pt x="226000" y="162410"/>
                </a:cubicBezTo>
                <a:cubicBezTo>
                  <a:pt x="223231" y="160672"/>
                  <a:pt x="219048" y="157967"/>
                  <a:pt x="217696" y="157774"/>
                </a:cubicBezTo>
                <a:close/>
                <a:moveTo>
                  <a:pt x="667616" y="154462"/>
                </a:moveTo>
                <a:cubicBezTo>
                  <a:pt x="667221" y="155248"/>
                  <a:pt x="666864" y="157866"/>
                  <a:pt x="666432" y="159175"/>
                </a:cubicBezTo>
                <a:lnTo>
                  <a:pt x="665855" y="160465"/>
                </a:lnTo>
                <a:lnTo>
                  <a:pt x="664663" y="161513"/>
                </a:lnTo>
                <a:lnTo>
                  <a:pt x="663617" y="159175"/>
                </a:lnTo>
                <a:cubicBezTo>
                  <a:pt x="662593" y="158650"/>
                  <a:pt x="660409" y="157603"/>
                  <a:pt x="658878" y="159175"/>
                </a:cubicBezTo>
                <a:lnTo>
                  <a:pt x="657785" y="161493"/>
                </a:lnTo>
                <a:lnTo>
                  <a:pt x="657785" y="160467"/>
                </a:lnTo>
                <a:lnTo>
                  <a:pt x="656174" y="161605"/>
                </a:lnTo>
                <a:lnTo>
                  <a:pt x="649055" y="160059"/>
                </a:lnTo>
                <a:cubicBezTo>
                  <a:pt x="646190" y="161854"/>
                  <a:pt x="643468" y="166014"/>
                  <a:pt x="641180" y="172357"/>
                </a:cubicBezTo>
                <a:cubicBezTo>
                  <a:pt x="641180" y="172233"/>
                  <a:pt x="644467" y="169880"/>
                  <a:pt x="648185" y="167248"/>
                </a:cubicBezTo>
                <a:lnTo>
                  <a:pt x="656174" y="161605"/>
                </a:lnTo>
                <a:lnTo>
                  <a:pt x="657588" y="161911"/>
                </a:lnTo>
                <a:lnTo>
                  <a:pt x="655067" y="167258"/>
                </a:lnTo>
                <a:lnTo>
                  <a:pt x="652359" y="167258"/>
                </a:lnTo>
                <a:lnTo>
                  <a:pt x="652359" y="169953"/>
                </a:lnTo>
                <a:cubicBezTo>
                  <a:pt x="652993" y="168427"/>
                  <a:pt x="653729" y="167954"/>
                  <a:pt x="654432" y="168607"/>
                </a:cubicBezTo>
                <a:lnTo>
                  <a:pt x="655067" y="167258"/>
                </a:lnTo>
                <a:lnTo>
                  <a:pt x="658135" y="167258"/>
                </a:lnTo>
                <a:lnTo>
                  <a:pt x="664663" y="161513"/>
                </a:lnTo>
                <a:lnTo>
                  <a:pt x="665024" y="162320"/>
                </a:lnTo>
                <a:lnTo>
                  <a:pt x="665855" y="160465"/>
                </a:lnTo>
                <a:lnTo>
                  <a:pt x="667321" y="159175"/>
                </a:lnTo>
                <a:cubicBezTo>
                  <a:pt x="667807" y="159718"/>
                  <a:pt x="668316" y="159718"/>
                  <a:pt x="668802" y="159175"/>
                </a:cubicBezTo>
                <a:cubicBezTo>
                  <a:pt x="669023" y="157764"/>
                  <a:pt x="669023" y="155872"/>
                  <a:pt x="668802" y="154462"/>
                </a:cubicBezTo>
                <a:cubicBezTo>
                  <a:pt x="668435" y="153501"/>
                  <a:pt x="667982" y="153501"/>
                  <a:pt x="667616" y="154462"/>
                </a:cubicBezTo>
                <a:close/>
                <a:moveTo>
                  <a:pt x="447347" y="154177"/>
                </a:moveTo>
                <a:lnTo>
                  <a:pt x="452794" y="154177"/>
                </a:lnTo>
                <a:lnTo>
                  <a:pt x="447829" y="154991"/>
                </a:lnTo>
                <a:lnTo>
                  <a:pt x="445687" y="154485"/>
                </a:lnTo>
                <a:close/>
                <a:moveTo>
                  <a:pt x="443878" y="153754"/>
                </a:moveTo>
                <a:lnTo>
                  <a:pt x="443776" y="154034"/>
                </a:lnTo>
                <a:lnTo>
                  <a:pt x="445687" y="154485"/>
                </a:lnTo>
                <a:lnTo>
                  <a:pt x="435957" y="156292"/>
                </a:lnTo>
                <a:lnTo>
                  <a:pt x="416764" y="156292"/>
                </a:lnTo>
                <a:lnTo>
                  <a:pt x="386392" y="156292"/>
                </a:lnTo>
                <a:cubicBezTo>
                  <a:pt x="381014" y="156469"/>
                  <a:pt x="383861" y="157173"/>
                  <a:pt x="384493" y="157350"/>
                </a:cubicBezTo>
                <a:cubicBezTo>
                  <a:pt x="385126" y="157526"/>
                  <a:pt x="386744" y="157103"/>
                  <a:pt x="390188" y="157350"/>
                </a:cubicBezTo>
                <a:cubicBezTo>
                  <a:pt x="395227" y="156992"/>
                  <a:pt x="400291" y="157491"/>
                  <a:pt x="405163" y="158830"/>
                </a:cubicBezTo>
                <a:lnTo>
                  <a:pt x="407273" y="158830"/>
                </a:lnTo>
                <a:cubicBezTo>
                  <a:pt x="410823" y="158830"/>
                  <a:pt x="420069" y="158619"/>
                  <a:pt x="426466" y="158830"/>
                </a:cubicBezTo>
                <a:cubicBezTo>
                  <a:pt x="432863" y="159042"/>
                  <a:pt x="437997" y="159887"/>
                  <a:pt x="445660" y="160099"/>
                </a:cubicBezTo>
                <a:cubicBezTo>
                  <a:pt x="453322" y="160310"/>
                  <a:pt x="467208" y="160310"/>
                  <a:pt x="472446" y="160099"/>
                </a:cubicBezTo>
                <a:cubicBezTo>
                  <a:pt x="477684" y="159887"/>
                  <a:pt x="476067" y="159783"/>
                  <a:pt x="477086" y="158830"/>
                </a:cubicBezTo>
                <a:lnTo>
                  <a:pt x="478439" y="154760"/>
                </a:lnTo>
                <a:lnTo>
                  <a:pt x="465556" y="154177"/>
                </a:lnTo>
                <a:lnTo>
                  <a:pt x="460635" y="154177"/>
                </a:lnTo>
                <a:lnTo>
                  <a:pt x="452794" y="154177"/>
                </a:lnTo>
                <a:lnTo>
                  <a:pt x="453668" y="154034"/>
                </a:lnTo>
                <a:cubicBezTo>
                  <a:pt x="456415" y="154034"/>
                  <a:pt x="459666" y="156026"/>
                  <a:pt x="460263" y="154034"/>
                </a:cubicBezTo>
                <a:lnTo>
                  <a:pt x="460250" y="153937"/>
                </a:lnTo>
                <a:lnTo>
                  <a:pt x="456199" y="153754"/>
                </a:lnTo>
                <a:cubicBezTo>
                  <a:pt x="454957" y="154050"/>
                  <a:pt x="453668" y="154050"/>
                  <a:pt x="452411" y="153754"/>
                </a:cubicBezTo>
                <a:cubicBezTo>
                  <a:pt x="450666" y="153341"/>
                  <a:pt x="448874" y="153341"/>
                  <a:pt x="447129" y="153754"/>
                </a:cubicBezTo>
                <a:close/>
                <a:moveTo>
                  <a:pt x="626418" y="150713"/>
                </a:moveTo>
                <a:cubicBezTo>
                  <a:pt x="625205" y="151923"/>
                  <a:pt x="622800" y="154947"/>
                  <a:pt x="620687" y="157972"/>
                </a:cubicBezTo>
                <a:lnTo>
                  <a:pt x="618099" y="162699"/>
                </a:lnTo>
                <a:lnTo>
                  <a:pt x="605879" y="162699"/>
                </a:lnTo>
                <a:cubicBezTo>
                  <a:pt x="604228" y="164880"/>
                  <a:pt x="603251" y="169629"/>
                  <a:pt x="603439" y="174579"/>
                </a:cubicBezTo>
                <a:cubicBezTo>
                  <a:pt x="603602" y="176560"/>
                  <a:pt x="604088" y="175678"/>
                  <a:pt x="606854" y="174579"/>
                </a:cubicBezTo>
                <a:lnTo>
                  <a:pt x="614552" y="170722"/>
                </a:lnTo>
                <a:lnTo>
                  <a:pt x="611207" y="176018"/>
                </a:lnTo>
                <a:cubicBezTo>
                  <a:pt x="609291" y="179127"/>
                  <a:pt x="607566" y="182236"/>
                  <a:pt x="607643" y="183480"/>
                </a:cubicBezTo>
                <a:cubicBezTo>
                  <a:pt x="607795" y="185969"/>
                  <a:pt x="614081" y="185611"/>
                  <a:pt x="616842" y="183480"/>
                </a:cubicBezTo>
                <a:cubicBezTo>
                  <a:pt x="619602" y="181350"/>
                  <a:pt x="624814" y="173178"/>
                  <a:pt x="624201" y="170690"/>
                </a:cubicBezTo>
                <a:lnTo>
                  <a:pt x="617284" y="169353"/>
                </a:lnTo>
                <a:lnTo>
                  <a:pt x="620025" y="167979"/>
                </a:lnTo>
                <a:lnTo>
                  <a:pt x="620025" y="165230"/>
                </a:lnTo>
                <a:lnTo>
                  <a:pt x="625906" y="165230"/>
                </a:lnTo>
                <a:cubicBezTo>
                  <a:pt x="628419" y="165230"/>
                  <a:pt x="630546" y="167648"/>
                  <a:pt x="631779" y="165230"/>
                </a:cubicBezTo>
                <a:cubicBezTo>
                  <a:pt x="633014" y="162812"/>
                  <a:pt x="633396" y="153131"/>
                  <a:pt x="633312" y="150713"/>
                </a:cubicBezTo>
                <a:cubicBezTo>
                  <a:pt x="633227" y="148294"/>
                  <a:pt x="632418" y="150713"/>
                  <a:pt x="631269" y="150713"/>
                </a:cubicBezTo>
                <a:cubicBezTo>
                  <a:pt x="630120" y="150713"/>
                  <a:pt x="628844" y="148294"/>
                  <a:pt x="626418" y="150713"/>
                </a:cubicBezTo>
                <a:close/>
                <a:moveTo>
                  <a:pt x="559766" y="149101"/>
                </a:moveTo>
                <a:cubicBezTo>
                  <a:pt x="560012" y="148784"/>
                  <a:pt x="559660" y="148855"/>
                  <a:pt x="561242" y="149101"/>
                </a:cubicBezTo>
                <a:cubicBezTo>
                  <a:pt x="562825" y="149348"/>
                  <a:pt x="567077" y="150335"/>
                  <a:pt x="569257" y="150582"/>
                </a:cubicBezTo>
                <a:cubicBezTo>
                  <a:pt x="571436" y="150828"/>
                  <a:pt x="573262" y="150511"/>
                  <a:pt x="574317" y="150582"/>
                </a:cubicBezTo>
                <a:cubicBezTo>
                  <a:pt x="575372" y="150652"/>
                  <a:pt x="576321" y="150758"/>
                  <a:pt x="575584" y="151005"/>
                </a:cubicBezTo>
                <a:cubicBezTo>
                  <a:pt x="574846" y="151251"/>
                  <a:pt x="571964" y="151886"/>
                  <a:pt x="569889" y="152062"/>
                </a:cubicBezTo>
                <a:lnTo>
                  <a:pt x="563141" y="152062"/>
                </a:lnTo>
                <a:cubicBezTo>
                  <a:pt x="561943" y="152007"/>
                  <a:pt x="560781" y="151642"/>
                  <a:pt x="559766" y="151005"/>
                </a:cubicBezTo>
                <a:cubicBezTo>
                  <a:pt x="559203" y="150511"/>
                  <a:pt x="559520" y="149418"/>
                  <a:pt x="559766" y="149101"/>
                </a:cubicBezTo>
                <a:close/>
                <a:moveTo>
                  <a:pt x="418454" y="148678"/>
                </a:moveTo>
                <a:cubicBezTo>
                  <a:pt x="421158" y="148431"/>
                  <a:pt x="434269" y="148678"/>
                  <a:pt x="437445" y="148678"/>
                </a:cubicBezTo>
                <a:lnTo>
                  <a:pt x="436580" y="149312"/>
                </a:lnTo>
                <a:cubicBezTo>
                  <a:pt x="433247" y="149312"/>
                  <a:pt x="424224" y="148959"/>
                  <a:pt x="420561" y="149312"/>
                </a:cubicBezTo>
                <a:lnTo>
                  <a:pt x="419998" y="149513"/>
                </a:lnTo>
                <a:close/>
                <a:moveTo>
                  <a:pt x="238670" y="143541"/>
                </a:moveTo>
                <a:cubicBezTo>
                  <a:pt x="237253" y="145356"/>
                  <a:pt x="236028" y="152012"/>
                  <a:pt x="236688" y="154434"/>
                </a:cubicBezTo>
                <a:cubicBezTo>
                  <a:pt x="237349" y="156855"/>
                  <a:pt x="240322" y="157461"/>
                  <a:pt x="242634" y="158067"/>
                </a:cubicBezTo>
                <a:cubicBezTo>
                  <a:pt x="245230" y="156762"/>
                  <a:pt x="247968" y="156762"/>
                  <a:pt x="250563" y="158067"/>
                </a:cubicBezTo>
                <a:cubicBezTo>
                  <a:pt x="251330" y="158337"/>
                  <a:pt x="252122" y="158157"/>
                  <a:pt x="252829" y="157548"/>
                </a:cubicBezTo>
                <a:lnTo>
                  <a:pt x="253112" y="153916"/>
                </a:lnTo>
                <a:cubicBezTo>
                  <a:pt x="252781" y="153916"/>
                  <a:pt x="252453" y="155646"/>
                  <a:pt x="251131" y="153916"/>
                </a:cubicBezTo>
                <a:cubicBezTo>
                  <a:pt x="249810" y="152187"/>
                  <a:pt x="247259" y="145270"/>
                  <a:pt x="245183" y="143541"/>
                </a:cubicBezTo>
                <a:cubicBezTo>
                  <a:pt x="243107" y="141812"/>
                  <a:pt x="240086" y="141724"/>
                  <a:pt x="238670" y="143541"/>
                </a:cubicBezTo>
                <a:close/>
                <a:moveTo>
                  <a:pt x="344841" y="142968"/>
                </a:moveTo>
                <a:lnTo>
                  <a:pt x="352856" y="142968"/>
                </a:lnTo>
                <a:cubicBezTo>
                  <a:pt x="353814" y="142645"/>
                  <a:pt x="354850" y="142645"/>
                  <a:pt x="355809" y="142968"/>
                </a:cubicBezTo>
                <a:cubicBezTo>
                  <a:pt x="356302" y="143586"/>
                  <a:pt x="356302" y="144465"/>
                  <a:pt x="355809" y="145083"/>
                </a:cubicBezTo>
                <a:lnTo>
                  <a:pt x="354332" y="145083"/>
                </a:lnTo>
                <a:cubicBezTo>
                  <a:pt x="352504" y="144730"/>
                  <a:pt x="346704" y="143321"/>
                  <a:pt x="344841" y="142968"/>
                </a:cubicBezTo>
                <a:close/>
                <a:moveTo>
                  <a:pt x="297310" y="142968"/>
                </a:moveTo>
                <a:lnTo>
                  <a:pt x="297719" y="142968"/>
                </a:lnTo>
                <a:lnTo>
                  <a:pt x="299828" y="147027"/>
                </a:lnTo>
                <a:lnTo>
                  <a:pt x="298905" y="146968"/>
                </a:lnTo>
                <a:close/>
                <a:moveTo>
                  <a:pt x="514273" y="140642"/>
                </a:moveTo>
                <a:lnTo>
                  <a:pt x="528235" y="140642"/>
                </a:lnTo>
                <a:lnTo>
                  <a:pt x="529957" y="145419"/>
                </a:lnTo>
                <a:cubicBezTo>
                  <a:pt x="530394" y="148347"/>
                  <a:pt x="530487" y="151274"/>
                  <a:pt x="530425" y="152444"/>
                </a:cubicBezTo>
                <a:cubicBezTo>
                  <a:pt x="530299" y="154787"/>
                  <a:pt x="527673" y="152444"/>
                  <a:pt x="526673" y="152444"/>
                </a:cubicBezTo>
                <a:lnTo>
                  <a:pt x="524423" y="152444"/>
                </a:lnTo>
                <a:lnTo>
                  <a:pt x="524423" y="147761"/>
                </a:lnTo>
                <a:cubicBezTo>
                  <a:pt x="522042" y="146852"/>
                  <a:pt x="519640" y="147369"/>
                  <a:pt x="517295" y="149323"/>
                </a:cubicBezTo>
                <a:lnTo>
                  <a:pt x="516594" y="149323"/>
                </a:lnTo>
                <a:lnTo>
                  <a:pt x="516594" y="149001"/>
                </a:lnTo>
                <a:lnTo>
                  <a:pt x="514460" y="148139"/>
                </a:lnTo>
                <a:lnTo>
                  <a:pt x="513706" y="143859"/>
                </a:lnTo>
                <a:close/>
                <a:moveTo>
                  <a:pt x="400812" y="140526"/>
                </a:moveTo>
                <a:lnTo>
                  <a:pt x="403687" y="140642"/>
                </a:lnTo>
                <a:cubicBezTo>
                  <a:pt x="408960" y="140782"/>
                  <a:pt x="410717" y="140782"/>
                  <a:pt x="412914" y="140747"/>
                </a:cubicBezTo>
                <a:lnTo>
                  <a:pt x="413718" y="140740"/>
                </a:lnTo>
                <a:lnTo>
                  <a:pt x="414980" y="149734"/>
                </a:lnTo>
                <a:cubicBezTo>
                  <a:pt x="410387" y="152795"/>
                  <a:pt x="403880" y="151977"/>
                  <a:pt x="400447" y="147884"/>
                </a:cubicBezTo>
                <a:lnTo>
                  <a:pt x="400456" y="147409"/>
                </a:lnTo>
                <a:lnTo>
                  <a:pt x="400578" y="141292"/>
                </a:lnTo>
                <a:close/>
                <a:moveTo>
                  <a:pt x="528037" y="140092"/>
                </a:moveTo>
                <a:lnTo>
                  <a:pt x="535089" y="140642"/>
                </a:lnTo>
                <a:lnTo>
                  <a:pt x="528235" y="140642"/>
                </a:lnTo>
                <a:close/>
                <a:moveTo>
                  <a:pt x="604598" y="139819"/>
                </a:moveTo>
                <a:lnTo>
                  <a:pt x="605969" y="139819"/>
                </a:lnTo>
                <a:lnTo>
                  <a:pt x="604270" y="142545"/>
                </a:lnTo>
                <a:lnTo>
                  <a:pt x="608093" y="142545"/>
                </a:lnTo>
                <a:lnTo>
                  <a:pt x="608093" y="149056"/>
                </a:lnTo>
                <a:cubicBezTo>
                  <a:pt x="607694" y="150597"/>
                  <a:pt x="606676" y="149308"/>
                  <a:pt x="605701" y="149056"/>
                </a:cubicBezTo>
                <a:cubicBezTo>
                  <a:pt x="604676" y="147366"/>
                  <a:pt x="603429" y="146822"/>
                  <a:pt x="602245" y="147549"/>
                </a:cubicBezTo>
                <a:cubicBezTo>
                  <a:pt x="601061" y="148275"/>
                  <a:pt x="600041" y="150210"/>
                  <a:pt x="599423" y="152907"/>
                </a:cubicBezTo>
                <a:cubicBezTo>
                  <a:pt x="597758" y="153799"/>
                  <a:pt x="592297" y="155088"/>
                  <a:pt x="592247" y="152907"/>
                </a:cubicBezTo>
                <a:cubicBezTo>
                  <a:pt x="592222" y="151816"/>
                  <a:pt x="593281" y="149089"/>
                  <a:pt x="594676" y="146363"/>
                </a:cubicBezTo>
                <a:lnTo>
                  <a:pt x="597406" y="142345"/>
                </a:lnTo>
                <a:lnTo>
                  <a:pt x="598364" y="142122"/>
                </a:lnTo>
                <a:close/>
                <a:moveTo>
                  <a:pt x="361505" y="138950"/>
                </a:moveTo>
                <a:lnTo>
                  <a:pt x="365581" y="139113"/>
                </a:lnTo>
                <a:lnTo>
                  <a:pt x="366333" y="140435"/>
                </a:lnTo>
                <a:lnTo>
                  <a:pt x="369201" y="139258"/>
                </a:lnTo>
                <a:lnTo>
                  <a:pt x="375247" y="139501"/>
                </a:lnTo>
                <a:lnTo>
                  <a:pt x="377754" y="144926"/>
                </a:lnTo>
                <a:lnTo>
                  <a:pt x="377754" y="146352"/>
                </a:lnTo>
                <a:lnTo>
                  <a:pt x="377754" y="150184"/>
                </a:lnTo>
                <a:lnTo>
                  <a:pt x="376109" y="146352"/>
                </a:lnTo>
                <a:lnTo>
                  <a:pt x="374745" y="143175"/>
                </a:lnTo>
                <a:cubicBezTo>
                  <a:pt x="371005" y="140975"/>
                  <a:pt x="367251" y="140975"/>
                  <a:pt x="363511" y="143175"/>
                </a:cubicBezTo>
                <a:cubicBezTo>
                  <a:pt x="362847" y="144092"/>
                  <a:pt x="362169" y="144092"/>
                  <a:pt x="361505" y="143175"/>
                </a:cubicBezTo>
                <a:close/>
                <a:moveTo>
                  <a:pt x="524637" y="138395"/>
                </a:moveTo>
                <a:lnTo>
                  <a:pt x="527426" y="138395"/>
                </a:lnTo>
                <a:lnTo>
                  <a:pt x="528037" y="140092"/>
                </a:lnTo>
                <a:lnTo>
                  <a:pt x="516106" y="139161"/>
                </a:lnTo>
                <a:close/>
                <a:moveTo>
                  <a:pt x="563731" y="137681"/>
                </a:moveTo>
                <a:lnTo>
                  <a:pt x="565672" y="137681"/>
                </a:lnTo>
                <a:lnTo>
                  <a:pt x="572117" y="138903"/>
                </a:lnTo>
                <a:lnTo>
                  <a:pt x="572117" y="142757"/>
                </a:lnTo>
                <a:lnTo>
                  <a:pt x="571999" y="142757"/>
                </a:lnTo>
                <a:lnTo>
                  <a:pt x="572117" y="142860"/>
                </a:lnTo>
                <a:lnTo>
                  <a:pt x="572117" y="145178"/>
                </a:lnTo>
                <a:cubicBezTo>
                  <a:pt x="571220" y="146289"/>
                  <a:pt x="569275" y="147718"/>
                  <a:pt x="566735" y="145178"/>
                </a:cubicBezTo>
                <a:lnTo>
                  <a:pt x="561335" y="138104"/>
                </a:lnTo>
                <a:lnTo>
                  <a:pt x="562297" y="138104"/>
                </a:lnTo>
                <a:close/>
                <a:moveTo>
                  <a:pt x="560610" y="137681"/>
                </a:moveTo>
                <a:lnTo>
                  <a:pt x="561012" y="137681"/>
                </a:lnTo>
                <a:lnTo>
                  <a:pt x="561335" y="138104"/>
                </a:lnTo>
                <a:lnTo>
                  <a:pt x="557235" y="138104"/>
                </a:lnTo>
                <a:cubicBezTo>
                  <a:pt x="558336" y="138692"/>
                  <a:pt x="559686" y="138522"/>
                  <a:pt x="560610" y="137681"/>
                </a:cubicBezTo>
                <a:close/>
                <a:moveTo>
                  <a:pt x="580436" y="137046"/>
                </a:moveTo>
                <a:lnTo>
                  <a:pt x="584742" y="138697"/>
                </a:lnTo>
                <a:lnTo>
                  <a:pt x="584232" y="138738"/>
                </a:lnTo>
                <a:lnTo>
                  <a:pt x="577664" y="137888"/>
                </a:lnTo>
                <a:close/>
                <a:moveTo>
                  <a:pt x="569979" y="137046"/>
                </a:moveTo>
                <a:lnTo>
                  <a:pt x="571155" y="137046"/>
                </a:lnTo>
                <a:lnTo>
                  <a:pt x="577664" y="137888"/>
                </a:lnTo>
                <a:lnTo>
                  <a:pt x="573476" y="139161"/>
                </a:lnTo>
                <a:lnTo>
                  <a:pt x="572117" y="138903"/>
                </a:lnTo>
                <a:lnTo>
                  <a:pt x="572117" y="138513"/>
                </a:lnTo>
                <a:close/>
                <a:moveTo>
                  <a:pt x="276504" y="134931"/>
                </a:moveTo>
                <a:lnTo>
                  <a:pt x="276504" y="135989"/>
                </a:lnTo>
                <a:cubicBezTo>
                  <a:pt x="277296" y="134826"/>
                  <a:pt x="278796" y="134383"/>
                  <a:pt x="280089" y="134931"/>
                </a:cubicBezTo>
                <a:cubicBezTo>
                  <a:pt x="279031" y="135742"/>
                  <a:pt x="277562" y="135742"/>
                  <a:pt x="276504" y="134931"/>
                </a:cubicBezTo>
                <a:close/>
                <a:moveTo>
                  <a:pt x="649559" y="133258"/>
                </a:moveTo>
                <a:lnTo>
                  <a:pt x="651671" y="134085"/>
                </a:lnTo>
                <a:lnTo>
                  <a:pt x="651671" y="135088"/>
                </a:lnTo>
                <a:lnTo>
                  <a:pt x="649298" y="135088"/>
                </a:lnTo>
                <a:close/>
                <a:moveTo>
                  <a:pt x="550064" y="132393"/>
                </a:moveTo>
                <a:lnTo>
                  <a:pt x="553277" y="132393"/>
                </a:lnTo>
                <a:lnTo>
                  <a:pt x="554370" y="134285"/>
                </a:lnTo>
                <a:cubicBezTo>
                  <a:pt x="554505" y="136369"/>
                  <a:pt x="555486" y="143318"/>
                  <a:pt x="552766" y="142622"/>
                </a:cubicBezTo>
                <a:cubicBezTo>
                  <a:pt x="550247" y="144203"/>
                  <a:pt x="547711" y="143908"/>
                  <a:pt x="545233" y="141802"/>
                </a:cubicBezTo>
                <a:lnTo>
                  <a:pt x="540355" y="133874"/>
                </a:lnTo>
                <a:lnTo>
                  <a:pt x="547533" y="133874"/>
                </a:lnTo>
                <a:cubicBezTo>
                  <a:pt x="550344" y="133874"/>
                  <a:pt x="548376" y="134120"/>
                  <a:pt x="548798" y="133874"/>
                </a:cubicBezTo>
                <a:cubicBezTo>
                  <a:pt x="549220" y="133627"/>
                  <a:pt x="549009" y="132640"/>
                  <a:pt x="550064" y="132393"/>
                </a:cubicBezTo>
                <a:close/>
                <a:moveTo>
                  <a:pt x="559743" y="131139"/>
                </a:moveTo>
                <a:lnTo>
                  <a:pt x="563875" y="132859"/>
                </a:lnTo>
                <a:lnTo>
                  <a:pt x="569979" y="137046"/>
                </a:lnTo>
                <a:lnTo>
                  <a:pt x="565883" y="137046"/>
                </a:lnTo>
                <a:lnTo>
                  <a:pt x="563731" y="137681"/>
                </a:lnTo>
                <a:lnTo>
                  <a:pt x="561012" y="137681"/>
                </a:lnTo>
                <a:lnTo>
                  <a:pt x="560511" y="137024"/>
                </a:lnTo>
                <a:lnTo>
                  <a:pt x="557760" y="131678"/>
                </a:lnTo>
                <a:close/>
                <a:moveTo>
                  <a:pt x="586554" y="124568"/>
                </a:moveTo>
                <a:lnTo>
                  <a:pt x="594145" y="124568"/>
                </a:lnTo>
                <a:lnTo>
                  <a:pt x="599575" y="124568"/>
                </a:lnTo>
                <a:lnTo>
                  <a:pt x="599575" y="137508"/>
                </a:lnTo>
                <a:lnTo>
                  <a:pt x="599469" y="137516"/>
                </a:lnTo>
                <a:close/>
                <a:moveTo>
                  <a:pt x="621143" y="122453"/>
                </a:moveTo>
                <a:cubicBezTo>
                  <a:pt x="624003" y="121506"/>
                  <a:pt x="627139" y="122641"/>
                  <a:pt x="628736" y="125203"/>
                </a:cubicBezTo>
                <a:lnTo>
                  <a:pt x="628736" y="124780"/>
                </a:lnTo>
                <a:cubicBezTo>
                  <a:pt x="625994" y="126194"/>
                  <a:pt x="622629" y="125161"/>
                  <a:pt x="621143" y="122453"/>
                </a:cubicBezTo>
                <a:close/>
                <a:moveTo>
                  <a:pt x="550796" y="121746"/>
                </a:moveTo>
                <a:lnTo>
                  <a:pt x="557301" y="122028"/>
                </a:lnTo>
                <a:cubicBezTo>
                  <a:pt x="563342" y="122293"/>
                  <a:pt x="569186" y="122557"/>
                  <a:pt x="570733" y="122663"/>
                </a:cubicBezTo>
                <a:cubicBezTo>
                  <a:pt x="573828" y="122874"/>
                  <a:pt x="565636" y="122909"/>
                  <a:pt x="561242" y="122663"/>
                </a:cubicBezTo>
                <a:close/>
                <a:moveTo>
                  <a:pt x="544368" y="121182"/>
                </a:moveTo>
                <a:lnTo>
                  <a:pt x="550796" y="121746"/>
                </a:lnTo>
                <a:lnTo>
                  <a:pt x="542682" y="121394"/>
                </a:lnTo>
                <a:close/>
                <a:moveTo>
                  <a:pt x="651612" y="118851"/>
                </a:moveTo>
                <a:lnTo>
                  <a:pt x="651671" y="118905"/>
                </a:lnTo>
                <a:lnTo>
                  <a:pt x="651671" y="120181"/>
                </a:lnTo>
                <a:lnTo>
                  <a:pt x="651443" y="120035"/>
                </a:lnTo>
                <a:close/>
                <a:moveTo>
                  <a:pt x="489319" y="118435"/>
                </a:moveTo>
                <a:lnTo>
                  <a:pt x="490510" y="118858"/>
                </a:lnTo>
                <a:lnTo>
                  <a:pt x="493951" y="120080"/>
                </a:lnTo>
                <a:lnTo>
                  <a:pt x="492345" y="121287"/>
                </a:lnTo>
                <a:lnTo>
                  <a:pt x="490595" y="119972"/>
                </a:lnTo>
                <a:lnTo>
                  <a:pt x="489670" y="118858"/>
                </a:lnTo>
                <a:close/>
                <a:moveTo>
                  <a:pt x="391243" y="116320"/>
                </a:moveTo>
                <a:cubicBezTo>
                  <a:pt x="390454" y="116295"/>
                  <a:pt x="389753" y="116823"/>
                  <a:pt x="389556" y="117589"/>
                </a:cubicBezTo>
                <a:cubicBezTo>
                  <a:pt x="389532" y="118495"/>
                  <a:pt x="390150" y="119291"/>
                  <a:pt x="391032" y="119492"/>
                </a:cubicBezTo>
                <a:cubicBezTo>
                  <a:pt x="391970" y="119917"/>
                  <a:pt x="393046" y="119917"/>
                  <a:pt x="393985" y="119492"/>
                </a:cubicBezTo>
                <a:cubicBezTo>
                  <a:pt x="395777" y="118615"/>
                  <a:pt x="397700" y="118044"/>
                  <a:pt x="399680" y="117800"/>
                </a:cubicBezTo>
                <a:lnTo>
                  <a:pt x="399890" y="117800"/>
                </a:lnTo>
                <a:cubicBezTo>
                  <a:pt x="397160" y="116645"/>
                  <a:pt x="394201" y="116137"/>
                  <a:pt x="391243" y="116320"/>
                </a:cubicBezTo>
                <a:close/>
                <a:moveTo>
                  <a:pt x="484047" y="115051"/>
                </a:moveTo>
                <a:lnTo>
                  <a:pt x="489113" y="118858"/>
                </a:lnTo>
                <a:lnTo>
                  <a:pt x="490595" y="119972"/>
                </a:lnTo>
                <a:lnTo>
                  <a:pt x="495103" y="125403"/>
                </a:lnTo>
                <a:lnTo>
                  <a:pt x="500389" y="130497"/>
                </a:lnTo>
                <a:lnTo>
                  <a:pt x="502961" y="132976"/>
                </a:lnTo>
                <a:cubicBezTo>
                  <a:pt x="505730" y="135398"/>
                  <a:pt x="505927" y="134592"/>
                  <a:pt x="505927" y="132976"/>
                </a:cubicBezTo>
                <a:lnTo>
                  <a:pt x="505273" y="130839"/>
                </a:lnTo>
                <a:lnTo>
                  <a:pt x="502961" y="123281"/>
                </a:lnTo>
                <a:lnTo>
                  <a:pt x="493951" y="120080"/>
                </a:lnTo>
                <a:lnTo>
                  <a:pt x="500643" y="115051"/>
                </a:lnTo>
                <a:close/>
                <a:moveTo>
                  <a:pt x="470548" y="114205"/>
                </a:moveTo>
                <a:cubicBezTo>
                  <a:pt x="472670" y="130855"/>
                  <a:pt x="474963" y="135018"/>
                  <a:pt x="477170" y="126693"/>
                </a:cubicBezTo>
                <a:lnTo>
                  <a:pt x="478531" y="118858"/>
                </a:lnTo>
                <a:lnTo>
                  <a:pt x="479340" y="114205"/>
                </a:lnTo>
                <a:lnTo>
                  <a:pt x="472013" y="114205"/>
                </a:lnTo>
                <a:close/>
                <a:moveTo>
                  <a:pt x="653253" y="111492"/>
                </a:moveTo>
                <a:lnTo>
                  <a:pt x="655647" y="112676"/>
                </a:lnTo>
                <a:cubicBezTo>
                  <a:pt x="656778" y="114064"/>
                  <a:pt x="657167" y="116490"/>
                  <a:pt x="656972" y="118545"/>
                </a:cubicBezTo>
                <a:lnTo>
                  <a:pt x="654969" y="121899"/>
                </a:lnTo>
                <a:lnTo>
                  <a:pt x="651671" y="118905"/>
                </a:lnTo>
                <a:lnTo>
                  <a:pt x="651671" y="118435"/>
                </a:lnTo>
                <a:lnTo>
                  <a:pt x="651612" y="118851"/>
                </a:lnTo>
                <a:lnTo>
                  <a:pt x="646664" y="114358"/>
                </a:lnTo>
                <a:close/>
                <a:moveTo>
                  <a:pt x="536987" y="110187"/>
                </a:moveTo>
                <a:cubicBezTo>
                  <a:pt x="536577" y="110110"/>
                  <a:pt x="536155" y="110240"/>
                  <a:pt x="535859" y="110536"/>
                </a:cubicBezTo>
                <a:cubicBezTo>
                  <a:pt x="535564" y="110833"/>
                  <a:pt x="535434" y="111256"/>
                  <a:pt x="535510" y="111667"/>
                </a:cubicBezTo>
                <a:cubicBezTo>
                  <a:pt x="535617" y="112402"/>
                  <a:pt x="536248" y="112944"/>
                  <a:pt x="536987" y="112936"/>
                </a:cubicBezTo>
                <a:lnTo>
                  <a:pt x="538674" y="112936"/>
                </a:lnTo>
                <a:cubicBezTo>
                  <a:pt x="540830" y="111869"/>
                  <a:pt x="543261" y="111499"/>
                  <a:pt x="545634" y="111879"/>
                </a:cubicBezTo>
                <a:lnTo>
                  <a:pt x="553227" y="111667"/>
                </a:lnTo>
                <a:cubicBezTo>
                  <a:pt x="549602" y="110966"/>
                  <a:pt x="545940" y="110472"/>
                  <a:pt x="542260" y="110187"/>
                </a:cubicBezTo>
                <a:cubicBezTo>
                  <a:pt x="540509" y="109965"/>
                  <a:pt x="538737" y="109965"/>
                  <a:pt x="536987" y="110187"/>
                </a:cubicBezTo>
                <a:close/>
                <a:moveTo>
                  <a:pt x="466417" y="107439"/>
                </a:moveTo>
                <a:lnTo>
                  <a:pt x="469092" y="107439"/>
                </a:lnTo>
                <a:lnTo>
                  <a:pt x="466119" y="109211"/>
                </a:lnTo>
                <a:close/>
                <a:moveTo>
                  <a:pt x="641227" y="105542"/>
                </a:moveTo>
                <a:cubicBezTo>
                  <a:pt x="638824" y="105344"/>
                  <a:pt x="638963" y="108713"/>
                  <a:pt x="641227" y="111487"/>
                </a:cubicBezTo>
                <a:cubicBezTo>
                  <a:pt x="642358" y="112875"/>
                  <a:pt x="645150" y="115499"/>
                  <a:pt x="647960" y="117802"/>
                </a:cubicBezTo>
                <a:lnTo>
                  <a:pt x="651443" y="120035"/>
                </a:lnTo>
                <a:lnTo>
                  <a:pt x="649559" y="133258"/>
                </a:lnTo>
                <a:lnTo>
                  <a:pt x="645188" y="131547"/>
                </a:lnTo>
                <a:cubicBezTo>
                  <a:pt x="643396" y="130525"/>
                  <a:pt x="644203" y="129468"/>
                  <a:pt x="643079" y="128798"/>
                </a:cubicBezTo>
                <a:cubicBezTo>
                  <a:pt x="641954" y="128129"/>
                  <a:pt x="640863" y="127353"/>
                  <a:pt x="638438" y="127529"/>
                </a:cubicBezTo>
                <a:cubicBezTo>
                  <a:pt x="636014" y="127706"/>
                  <a:pt x="631302" y="129468"/>
                  <a:pt x="628525" y="129856"/>
                </a:cubicBezTo>
                <a:cubicBezTo>
                  <a:pt x="626280" y="129646"/>
                  <a:pt x="624021" y="129646"/>
                  <a:pt x="621776" y="129856"/>
                </a:cubicBezTo>
                <a:lnTo>
                  <a:pt x="619666" y="129856"/>
                </a:lnTo>
                <a:cubicBezTo>
                  <a:pt x="618823" y="129856"/>
                  <a:pt x="618436" y="129503"/>
                  <a:pt x="616714" y="129856"/>
                </a:cubicBezTo>
                <a:cubicBezTo>
                  <a:pt x="614991" y="130209"/>
                  <a:pt x="610849" y="132510"/>
                  <a:pt x="609332" y="131970"/>
                </a:cubicBezTo>
                <a:cubicBezTo>
                  <a:pt x="607624" y="130776"/>
                  <a:pt x="606918" y="128588"/>
                  <a:pt x="607606" y="126617"/>
                </a:cubicBezTo>
                <a:cubicBezTo>
                  <a:pt x="608294" y="124647"/>
                  <a:pt x="610207" y="123376"/>
                  <a:pt x="612284" y="123511"/>
                </a:cubicBezTo>
                <a:cubicBezTo>
                  <a:pt x="613487" y="122641"/>
                  <a:pt x="614815" y="122347"/>
                  <a:pt x="614815" y="121396"/>
                </a:cubicBezTo>
                <a:cubicBezTo>
                  <a:pt x="614815" y="120445"/>
                  <a:pt x="613656" y="118400"/>
                  <a:pt x="612284" y="117800"/>
                </a:cubicBezTo>
                <a:lnTo>
                  <a:pt x="606590" y="117800"/>
                </a:lnTo>
                <a:cubicBezTo>
                  <a:pt x="604324" y="118185"/>
                  <a:pt x="602021" y="117389"/>
                  <a:pt x="600473" y="115686"/>
                </a:cubicBezTo>
                <a:cubicBezTo>
                  <a:pt x="598892" y="115333"/>
                  <a:pt x="598927" y="115686"/>
                  <a:pt x="597098" y="115686"/>
                </a:cubicBezTo>
                <a:cubicBezTo>
                  <a:pt x="595270" y="115686"/>
                  <a:pt x="589751" y="114840"/>
                  <a:pt x="589505" y="115686"/>
                </a:cubicBezTo>
                <a:cubicBezTo>
                  <a:pt x="589259" y="116532"/>
                  <a:pt x="592739" y="119915"/>
                  <a:pt x="595622" y="120761"/>
                </a:cubicBezTo>
                <a:cubicBezTo>
                  <a:pt x="598505" y="121607"/>
                  <a:pt x="604656" y="120761"/>
                  <a:pt x="606801" y="120761"/>
                </a:cubicBezTo>
                <a:cubicBezTo>
                  <a:pt x="608945" y="120761"/>
                  <a:pt x="608453" y="120445"/>
                  <a:pt x="608488" y="120761"/>
                </a:cubicBezTo>
                <a:cubicBezTo>
                  <a:pt x="608523" y="121078"/>
                  <a:pt x="607749" y="122030"/>
                  <a:pt x="607011" y="122665"/>
                </a:cubicBezTo>
                <a:cubicBezTo>
                  <a:pt x="606274" y="123299"/>
                  <a:pt x="605113" y="124252"/>
                  <a:pt x="604059" y="124568"/>
                </a:cubicBezTo>
                <a:cubicBezTo>
                  <a:pt x="603099" y="125429"/>
                  <a:pt x="601645" y="125429"/>
                  <a:pt x="600684" y="124568"/>
                </a:cubicBezTo>
                <a:lnTo>
                  <a:pt x="599575" y="124568"/>
                </a:lnTo>
                <a:lnTo>
                  <a:pt x="599575" y="120971"/>
                </a:lnTo>
                <a:lnTo>
                  <a:pt x="582967" y="120971"/>
                </a:lnTo>
                <a:lnTo>
                  <a:pt x="586554" y="124568"/>
                </a:lnTo>
                <a:lnTo>
                  <a:pt x="582123" y="124568"/>
                </a:lnTo>
                <a:cubicBezTo>
                  <a:pt x="579662" y="124110"/>
                  <a:pt x="580436" y="122770"/>
                  <a:pt x="579381" y="121819"/>
                </a:cubicBezTo>
                <a:cubicBezTo>
                  <a:pt x="578327" y="120868"/>
                  <a:pt x="576850" y="119351"/>
                  <a:pt x="575796" y="118858"/>
                </a:cubicBezTo>
                <a:cubicBezTo>
                  <a:pt x="574741" y="118365"/>
                  <a:pt x="578925" y="118858"/>
                  <a:pt x="573054" y="118858"/>
                </a:cubicBezTo>
                <a:cubicBezTo>
                  <a:pt x="562257" y="117696"/>
                  <a:pt x="551369" y="117696"/>
                  <a:pt x="540572" y="118858"/>
                </a:cubicBezTo>
                <a:cubicBezTo>
                  <a:pt x="534736" y="119104"/>
                  <a:pt x="538920" y="119774"/>
                  <a:pt x="538041" y="120338"/>
                </a:cubicBezTo>
                <a:cubicBezTo>
                  <a:pt x="537163" y="120903"/>
                  <a:pt x="537689" y="121925"/>
                  <a:pt x="535299" y="122242"/>
                </a:cubicBezTo>
                <a:cubicBezTo>
                  <a:pt x="532910" y="122560"/>
                  <a:pt x="526089" y="122242"/>
                  <a:pt x="523699" y="122242"/>
                </a:cubicBezTo>
                <a:cubicBezTo>
                  <a:pt x="522884" y="121642"/>
                  <a:pt x="521774" y="121642"/>
                  <a:pt x="520957" y="122242"/>
                </a:cubicBezTo>
                <a:cubicBezTo>
                  <a:pt x="523573" y="123281"/>
                  <a:pt x="526370" y="123784"/>
                  <a:pt x="529183" y="123722"/>
                </a:cubicBezTo>
                <a:lnTo>
                  <a:pt x="548798" y="123722"/>
                </a:lnTo>
                <a:cubicBezTo>
                  <a:pt x="549627" y="123497"/>
                  <a:pt x="550500" y="123497"/>
                  <a:pt x="551329" y="123722"/>
                </a:cubicBezTo>
                <a:cubicBezTo>
                  <a:pt x="554114" y="125428"/>
                  <a:pt x="557353" y="126239"/>
                  <a:pt x="560610" y="126049"/>
                </a:cubicBezTo>
                <a:cubicBezTo>
                  <a:pt x="566836" y="126928"/>
                  <a:pt x="573100" y="127493"/>
                  <a:pt x="579381" y="127741"/>
                </a:cubicBezTo>
                <a:cubicBezTo>
                  <a:pt x="580260" y="127376"/>
                  <a:pt x="581246" y="127376"/>
                  <a:pt x="582123" y="127741"/>
                </a:cubicBezTo>
                <a:cubicBezTo>
                  <a:pt x="579217" y="129508"/>
                  <a:pt x="575777" y="130182"/>
                  <a:pt x="572421" y="129644"/>
                </a:cubicBezTo>
                <a:cubicBezTo>
                  <a:pt x="569609" y="129962"/>
                  <a:pt x="568133" y="129186"/>
                  <a:pt x="565250" y="129644"/>
                </a:cubicBezTo>
                <a:lnTo>
                  <a:pt x="559743" y="131139"/>
                </a:lnTo>
                <a:lnTo>
                  <a:pt x="556866" y="129942"/>
                </a:lnTo>
                <a:lnTo>
                  <a:pt x="557760" y="131678"/>
                </a:lnTo>
                <a:lnTo>
                  <a:pt x="555126" y="132393"/>
                </a:lnTo>
                <a:lnTo>
                  <a:pt x="553277" y="132393"/>
                </a:lnTo>
                <a:lnTo>
                  <a:pt x="551962" y="130117"/>
                </a:lnTo>
                <a:cubicBezTo>
                  <a:pt x="549242" y="129423"/>
                  <a:pt x="540943" y="130117"/>
                  <a:pt x="538043" y="130117"/>
                </a:cubicBezTo>
                <a:lnTo>
                  <a:pt x="540355" y="133874"/>
                </a:lnTo>
                <a:lnTo>
                  <a:pt x="531925" y="133874"/>
                </a:lnTo>
                <a:cubicBezTo>
                  <a:pt x="529042" y="133874"/>
                  <a:pt x="530518" y="133521"/>
                  <a:pt x="530237" y="133874"/>
                </a:cubicBezTo>
                <a:cubicBezTo>
                  <a:pt x="529957" y="134227"/>
                  <a:pt x="530237" y="135319"/>
                  <a:pt x="530237" y="135989"/>
                </a:cubicBezTo>
                <a:cubicBezTo>
                  <a:pt x="530237" y="136658"/>
                  <a:pt x="532592" y="137364"/>
                  <a:pt x="530237" y="137892"/>
                </a:cubicBezTo>
                <a:lnTo>
                  <a:pt x="524637" y="138395"/>
                </a:lnTo>
                <a:lnTo>
                  <a:pt x="514668" y="138395"/>
                </a:lnTo>
                <a:lnTo>
                  <a:pt x="514273" y="140642"/>
                </a:lnTo>
                <a:lnTo>
                  <a:pt x="512731" y="140642"/>
                </a:lnTo>
                <a:lnTo>
                  <a:pt x="499022" y="140642"/>
                </a:lnTo>
                <a:cubicBezTo>
                  <a:pt x="496888" y="141271"/>
                  <a:pt x="494617" y="141271"/>
                  <a:pt x="492483" y="140642"/>
                </a:cubicBezTo>
                <a:cubicBezTo>
                  <a:pt x="491015" y="140437"/>
                  <a:pt x="489524" y="140437"/>
                  <a:pt x="488054" y="140642"/>
                </a:cubicBezTo>
                <a:lnTo>
                  <a:pt x="482933" y="140642"/>
                </a:lnTo>
                <a:lnTo>
                  <a:pt x="454774" y="140642"/>
                </a:lnTo>
                <a:lnTo>
                  <a:pt x="451471" y="138712"/>
                </a:lnTo>
                <a:lnTo>
                  <a:pt x="450220" y="140642"/>
                </a:lnTo>
                <a:lnTo>
                  <a:pt x="424779" y="140642"/>
                </a:lnTo>
                <a:lnTo>
                  <a:pt x="413718" y="140740"/>
                </a:lnTo>
                <a:lnTo>
                  <a:pt x="412903" y="134931"/>
                </a:lnTo>
                <a:lnTo>
                  <a:pt x="402524" y="134931"/>
                </a:lnTo>
                <a:lnTo>
                  <a:pt x="400812" y="140526"/>
                </a:lnTo>
                <a:lnTo>
                  <a:pt x="375247" y="139501"/>
                </a:lnTo>
                <a:lnTo>
                  <a:pt x="374095" y="137010"/>
                </a:lnTo>
                <a:cubicBezTo>
                  <a:pt x="372844" y="135976"/>
                  <a:pt x="371576" y="136559"/>
                  <a:pt x="370332" y="138795"/>
                </a:cubicBezTo>
                <a:lnTo>
                  <a:pt x="369201" y="139258"/>
                </a:lnTo>
                <a:lnTo>
                  <a:pt x="365581" y="139113"/>
                </a:lnTo>
                <a:lnTo>
                  <a:pt x="362409" y="133538"/>
                </a:lnTo>
                <a:cubicBezTo>
                  <a:pt x="360937" y="132662"/>
                  <a:pt x="361656" y="131932"/>
                  <a:pt x="361505" y="133538"/>
                </a:cubicBezTo>
                <a:lnTo>
                  <a:pt x="361505" y="138950"/>
                </a:lnTo>
                <a:lnTo>
                  <a:pt x="361503" y="138950"/>
                </a:lnTo>
                <a:cubicBezTo>
                  <a:pt x="352715" y="138668"/>
                  <a:pt x="354052" y="138950"/>
                  <a:pt x="350958" y="138950"/>
                </a:cubicBezTo>
                <a:cubicBezTo>
                  <a:pt x="348304" y="138527"/>
                  <a:pt x="345598" y="138527"/>
                  <a:pt x="342943" y="138950"/>
                </a:cubicBezTo>
                <a:lnTo>
                  <a:pt x="335350" y="138950"/>
                </a:lnTo>
                <a:cubicBezTo>
                  <a:pt x="337480" y="139644"/>
                  <a:pt x="339668" y="140139"/>
                  <a:pt x="341888" y="140430"/>
                </a:cubicBezTo>
                <a:cubicBezTo>
                  <a:pt x="344354" y="141176"/>
                  <a:pt x="346907" y="141603"/>
                  <a:pt x="349481" y="141699"/>
                </a:cubicBezTo>
                <a:lnTo>
                  <a:pt x="332397" y="141699"/>
                </a:lnTo>
                <a:lnTo>
                  <a:pt x="332784" y="141911"/>
                </a:lnTo>
                <a:lnTo>
                  <a:pt x="334717" y="142968"/>
                </a:lnTo>
                <a:lnTo>
                  <a:pt x="327124" y="142968"/>
                </a:lnTo>
                <a:cubicBezTo>
                  <a:pt x="321223" y="142657"/>
                  <a:pt x="315309" y="142657"/>
                  <a:pt x="309407" y="142968"/>
                </a:cubicBezTo>
                <a:lnTo>
                  <a:pt x="299494" y="142968"/>
                </a:lnTo>
                <a:lnTo>
                  <a:pt x="297719" y="142968"/>
                </a:lnTo>
                <a:lnTo>
                  <a:pt x="295961" y="139586"/>
                </a:lnTo>
                <a:lnTo>
                  <a:pt x="297310" y="142968"/>
                </a:lnTo>
                <a:lnTo>
                  <a:pt x="295064" y="142968"/>
                </a:lnTo>
                <a:cubicBezTo>
                  <a:pt x="293623" y="142968"/>
                  <a:pt x="291549" y="142545"/>
                  <a:pt x="290846" y="142968"/>
                </a:cubicBezTo>
                <a:cubicBezTo>
                  <a:pt x="290144" y="143391"/>
                  <a:pt x="290318" y="144872"/>
                  <a:pt x="290846" y="145506"/>
                </a:cubicBezTo>
                <a:cubicBezTo>
                  <a:pt x="291374" y="146140"/>
                  <a:pt x="293166" y="146563"/>
                  <a:pt x="294010" y="146775"/>
                </a:cubicBezTo>
                <a:lnTo>
                  <a:pt x="295908" y="146775"/>
                </a:lnTo>
                <a:lnTo>
                  <a:pt x="298905" y="146968"/>
                </a:lnTo>
                <a:lnTo>
                  <a:pt x="302603" y="156239"/>
                </a:lnTo>
                <a:lnTo>
                  <a:pt x="285995" y="156239"/>
                </a:lnTo>
                <a:cubicBezTo>
                  <a:pt x="288764" y="156239"/>
                  <a:pt x="300942" y="159015"/>
                  <a:pt x="302603" y="156239"/>
                </a:cubicBezTo>
                <a:cubicBezTo>
                  <a:pt x="303433" y="154851"/>
                  <a:pt x="302119" y="151555"/>
                  <a:pt x="300424" y="148172"/>
                </a:cubicBezTo>
                <a:lnTo>
                  <a:pt x="299828" y="147027"/>
                </a:lnTo>
                <a:lnTo>
                  <a:pt x="328811" y="148890"/>
                </a:lnTo>
                <a:cubicBezTo>
                  <a:pt x="336826" y="149243"/>
                  <a:pt x="338690" y="148678"/>
                  <a:pt x="343997" y="148890"/>
                </a:cubicBezTo>
                <a:cubicBezTo>
                  <a:pt x="349305" y="149101"/>
                  <a:pt x="354367" y="149736"/>
                  <a:pt x="360660" y="150159"/>
                </a:cubicBezTo>
                <a:lnTo>
                  <a:pt x="363581" y="150335"/>
                </a:lnTo>
                <a:lnTo>
                  <a:pt x="361083" y="149738"/>
                </a:lnTo>
                <a:cubicBezTo>
                  <a:pt x="362665" y="149561"/>
                  <a:pt x="372472" y="149561"/>
                  <a:pt x="375003" y="149738"/>
                </a:cubicBezTo>
                <a:cubicBezTo>
                  <a:pt x="375627" y="149729"/>
                  <a:pt x="376163" y="150178"/>
                  <a:pt x="376268" y="150795"/>
                </a:cubicBezTo>
                <a:cubicBezTo>
                  <a:pt x="375893" y="151077"/>
                  <a:pt x="375378" y="151077"/>
                  <a:pt x="375003" y="150795"/>
                </a:cubicBezTo>
                <a:lnTo>
                  <a:pt x="371241" y="150795"/>
                </a:lnTo>
                <a:lnTo>
                  <a:pt x="381752" y="151428"/>
                </a:lnTo>
                <a:lnTo>
                  <a:pt x="381949" y="151428"/>
                </a:lnTo>
                <a:lnTo>
                  <a:pt x="381951" y="151427"/>
                </a:lnTo>
                <a:cubicBezTo>
                  <a:pt x="384168" y="151215"/>
                  <a:pt x="387909" y="151251"/>
                  <a:pt x="392735" y="151427"/>
                </a:cubicBezTo>
                <a:lnTo>
                  <a:pt x="392748" y="151428"/>
                </a:lnTo>
                <a:lnTo>
                  <a:pt x="414647" y="151428"/>
                </a:lnTo>
                <a:lnTo>
                  <a:pt x="414650" y="151427"/>
                </a:lnTo>
                <a:lnTo>
                  <a:pt x="419998" y="149513"/>
                </a:lnTo>
                <a:lnTo>
                  <a:pt x="421190" y="150159"/>
                </a:lnTo>
                <a:cubicBezTo>
                  <a:pt x="424931" y="150423"/>
                  <a:pt x="432630" y="150722"/>
                  <a:pt x="440817" y="151017"/>
                </a:cubicBezTo>
                <a:lnTo>
                  <a:pt x="444821" y="151165"/>
                </a:lnTo>
                <a:lnTo>
                  <a:pt x="445773" y="148552"/>
                </a:lnTo>
                <a:lnTo>
                  <a:pt x="443551" y="148889"/>
                </a:lnTo>
                <a:lnTo>
                  <a:pt x="443551" y="147832"/>
                </a:lnTo>
                <a:lnTo>
                  <a:pt x="446035" y="147832"/>
                </a:lnTo>
                <a:lnTo>
                  <a:pt x="446643" y="146162"/>
                </a:lnTo>
                <a:lnTo>
                  <a:pt x="450220" y="140642"/>
                </a:lnTo>
                <a:lnTo>
                  <a:pt x="454774" y="140642"/>
                </a:lnTo>
                <a:lnTo>
                  <a:pt x="457250" y="142089"/>
                </a:lnTo>
                <a:cubicBezTo>
                  <a:pt x="457982" y="143365"/>
                  <a:pt x="458884" y="145854"/>
                  <a:pt x="459529" y="148272"/>
                </a:cubicBezTo>
                <a:lnTo>
                  <a:pt x="459580" y="148678"/>
                </a:lnTo>
                <a:lnTo>
                  <a:pt x="459968" y="151724"/>
                </a:lnTo>
                <a:lnTo>
                  <a:pt x="463368" y="151850"/>
                </a:lnTo>
                <a:cubicBezTo>
                  <a:pt x="474750" y="152343"/>
                  <a:pt x="481651" y="152908"/>
                  <a:pt x="489527" y="153119"/>
                </a:cubicBezTo>
                <a:lnTo>
                  <a:pt x="506418" y="153119"/>
                </a:lnTo>
                <a:lnTo>
                  <a:pt x="501131" y="146504"/>
                </a:lnTo>
                <a:lnTo>
                  <a:pt x="501131" y="142755"/>
                </a:lnTo>
                <a:lnTo>
                  <a:pt x="514460" y="148139"/>
                </a:lnTo>
                <a:lnTo>
                  <a:pt x="514668" y="149323"/>
                </a:lnTo>
                <a:lnTo>
                  <a:pt x="516594" y="149323"/>
                </a:lnTo>
                <a:lnTo>
                  <a:pt x="516594" y="153119"/>
                </a:lnTo>
                <a:lnTo>
                  <a:pt x="535934" y="153119"/>
                </a:lnTo>
                <a:cubicBezTo>
                  <a:pt x="538953" y="153436"/>
                  <a:pt x="530574" y="154706"/>
                  <a:pt x="528766" y="155023"/>
                </a:cubicBezTo>
                <a:lnTo>
                  <a:pt x="525166" y="155023"/>
                </a:lnTo>
                <a:lnTo>
                  <a:pt x="516594" y="155023"/>
                </a:lnTo>
                <a:lnTo>
                  <a:pt x="516594" y="155869"/>
                </a:lnTo>
                <a:lnTo>
                  <a:pt x="508617" y="155869"/>
                </a:lnTo>
                <a:lnTo>
                  <a:pt x="507940" y="155023"/>
                </a:lnTo>
                <a:lnTo>
                  <a:pt x="499463" y="155023"/>
                </a:lnTo>
                <a:lnTo>
                  <a:pt x="492543" y="155023"/>
                </a:lnTo>
                <a:lnTo>
                  <a:pt x="496212" y="155319"/>
                </a:lnTo>
                <a:lnTo>
                  <a:pt x="503029" y="155869"/>
                </a:lnTo>
                <a:lnTo>
                  <a:pt x="508617" y="155869"/>
                </a:lnTo>
                <a:lnTo>
                  <a:pt x="508671" y="155937"/>
                </a:lnTo>
                <a:cubicBezTo>
                  <a:pt x="511277" y="157621"/>
                  <a:pt x="513946" y="157826"/>
                  <a:pt x="516594" y="156499"/>
                </a:cubicBezTo>
                <a:lnTo>
                  <a:pt x="516594" y="155869"/>
                </a:lnTo>
                <a:lnTo>
                  <a:pt x="537830" y="155869"/>
                </a:lnTo>
                <a:lnTo>
                  <a:pt x="546984" y="155869"/>
                </a:lnTo>
                <a:lnTo>
                  <a:pt x="547743" y="155235"/>
                </a:lnTo>
                <a:lnTo>
                  <a:pt x="548627" y="155869"/>
                </a:lnTo>
                <a:lnTo>
                  <a:pt x="558922" y="155869"/>
                </a:lnTo>
                <a:lnTo>
                  <a:pt x="559061" y="155869"/>
                </a:lnTo>
                <a:lnTo>
                  <a:pt x="564617" y="155869"/>
                </a:lnTo>
                <a:cubicBezTo>
                  <a:pt x="569440" y="155131"/>
                  <a:pt x="574347" y="155131"/>
                  <a:pt x="579170" y="155869"/>
                </a:cubicBezTo>
                <a:cubicBezTo>
                  <a:pt x="582510" y="155623"/>
                  <a:pt x="579944" y="154953"/>
                  <a:pt x="584654" y="154389"/>
                </a:cubicBezTo>
                <a:cubicBezTo>
                  <a:pt x="589364" y="153824"/>
                  <a:pt x="602582" y="153859"/>
                  <a:pt x="607433" y="152485"/>
                </a:cubicBezTo>
                <a:cubicBezTo>
                  <a:pt x="612284" y="151111"/>
                  <a:pt x="612706" y="147198"/>
                  <a:pt x="613761" y="146140"/>
                </a:cubicBezTo>
                <a:cubicBezTo>
                  <a:pt x="613198" y="145541"/>
                  <a:pt x="611967" y="143145"/>
                  <a:pt x="610386" y="142545"/>
                </a:cubicBezTo>
                <a:lnTo>
                  <a:pt x="608093" y="142545"/>
                </a:lnTo>
                <a:lnTo>
                  <a:pt x="608093" y="139819"/>
                </a:lnTo>
                <a:lnTo>
                  <a:pt x="605969" y="139819"/>
                </a:lnTo>
                <a:lnTo>
                  <a:pt x="606379" y="139161"/>
                </a:lnTo>
                <a:lnTo>
                  <a:pt x="604598" y="139819"/>
                </a:lnTo>
                <a:lnTo>
                  <a:pt x="599123" y="139819"/>
                </a:lnTo>
                <a:lnTo>
                  <a:pt x="597406" y="142345"/>
                </a:lnTo>
                <a:lnTo>
                  <a:pt x="589294" y="144237"/>
                </a:lnTo>
                <a:cubicBezTo>
                  <a:pt x="585862" y="143812"/>
                  <a:pt x="582391" y="143812"/>
                  <a:pt x="578959" y="144237"/>
                </a:cubicBezTo>
                <a:cubicBezTo>
                  <a:pt x="577209" y="144459"/>
                  <a:pt x="575437" y="144459"/>
                  <a:pt x="573686" y="144237"/>
                </a:cubicBezTo>
                <a:lnTo>
                  <a:pt x="572117" y="142860"/>
                </a:lnTo>
                <a:lnTo>
                  <a:pt x="572117" y="142757"/>
                </a:lnTo>
                <a:lnTo>
                  <a:pt x="579381" y="142757"/>
                </a:lnTo>
                <a:cubicBezTo>
                  <a:pt x="581132" y="142978"/>
                  <a:pt x="582904" y="142978"/>
                  <a:pt x="584654" y="142757"/>
                </a:cubicBezTo>
                <a:cubicBezTo>
                  <a:pt x="586285" y="142757"/>
                  <a:pt x="587607" y="141431"/>
                  <a:pt x="587607" y="139796"/>
                </a:cubicBezTo>
                <a:lnTo>
                  <a:pt x="584742" y="138697"/>
                </a:lnTo>
                <a:lnTo>
                  <a:pt x="599469" y="137516"/>
                </a:lnTo>
                <a:lnTo>
                  <a:pt x="599575" y="137622"/>
                </a:lnTo>
                <a:lnTo>
                  <a:pt x="599575" y="137508"/>
                </a:lnTo>
                <a:lnTo>
                  <a:pt x="600051" y="137469"/>
                </a:lnTo>
                <a:lnTo>
                  <a:pt x="605746" y="137469"/>
                </a:lnTo>
                <a:lnTo>
                  <a:pt x="609753" y="137469"/>
                </a:lnTo>
                <a:cubicBezTo>
                  <a:pt x="610421" y="137258"/>
                  <a:pt x="610034" y="136412"/>
                  <a:pt x="609753" y="136200"/>
                </a:cubicBezTo>
                <a:lnTo>
                  <a:pt x="612284" y="136200"/>
                </a:lnTo>
                <a:cubicBezTo>
                  <a:pt x="612984" y="136985"/>
                  <a:pt x="613977" y="137444"/>
                  <a:pt x="615026" y="137469"/>
                </a:cubicBezTo>
                <a:cubicBezTo>
                  <a:pt x="616011" y="137681"/>
                  <a:pt x="617979" y="137822"/>
                  <a:pt x="618190" y="137469"/>
                </a:cubicBezTo>
                <a:cubicBezTo>
                  <a:pt x="618401" y="137116"/>
                  <a:pt x="613093" y="136165"/>
                  <a:pt x="616292" y="135354"/>
                </a:cubicBezTo>
                <a:cubicBezTo>
                  <a:pt x="619490" y="134543"/>
                  <a:pt x="632955" y="133063"/>
                  <a:pt x="637384" y="132605"/>
                </a:cubicBezTo>
                <a:cubicBezTo>
                  <a:pt x="639199" y="132289"/>
                  <a:pt x="641053" y="132289"/>
                  <a:pt x="642868" y="132605"/>
                </a:cubicBezTo>
                <a:cubicBezTo>
                  <a:pt x="643698" y="132965"/>
                  <a:pt x="644208" y="133816"/>
                  <a:pt x="644133" y="134720"/>
                </a:cubicBezTo>
                <a:lnTo>
                  <a:pt x="643714" y="135088"/>
                </a:lnTo>
                <a:lnTo>
                  <a:pt x="642446" y="136200"/>
                </a:lnTo>
                <a:cubicBezTo>
                  <a:pt x="637040" y="136618"/>
                  <a:pt x="631611" y="136618"/>
                  <a:pt x="626205" y="136200"/>
                </a:cubicBezTo>
                <a:cubicBezTo>
                  <a:pt x="623076" y="136200"/>
                  <a:pt x="624940" y="135742"/>
                  <a:pt x="623674" y="136200"/>
                </a:cubicBezTo>
                <a:cubicBezTo>
                  <a:pt x="622408" y="136658"/>
                  <a:pt x="620510" y="138245"/>
                  <a:pt x="618612" y="138950"/>
                </a:cubicBezTo>
                <a:cubicBezTo>
                  <a:pt x="616714" y="139654"/>
                  <a:pt x="612530" y="140184"/>
                  <a:pt x="612284" y="140430"/>
                </a:cubicBezTo>
                <a:cubicBezTo>
                  <a:pt x="613865" y="140920"/>
                  <a:pt x="615556" y="140920"/>
                  <a:pt x="617135" y="140430"/>
                </a:cubicBezTo>
                <a:cubicBezTo>
                  <a:pt x="621414" y="139992"/>
                  <a:pt x="625724" y="139992"/>
                  <a:pt x="630002" y="140430"/>
                </a:cubicBezTo>
                <a:cubicBezTo>
                  <a:pt x="632659" y="141399"/>
                  <a:pt x="635570" y="141399"/>
                  <a:pt x="638228" y="140430"/>
                </a:cubicBezTo>
                <a:cubicBezTo>
                  <a:pt x="641072" y="139106"/>
                  <a:pt x="644161" y="138387"/>
                  <a:pt x="647297" y="138315"/>
                </a:cubicBezTo>
                <a:lnTo>
                  <a:pt x="648984" y="138315"/>
                </a:lnTo>
                <a:cubicBezTo>
                  <a:pt x="650758" y="136998"/>
                  <a:pt x="652894" y="136259"/>
                  <a:pt x="655101" y="136200"/>
                </a:cubicBezTo>
                <a:cubicBezTo>
                  <a:pt x="656471" y="135636"/>
                  <a:pt x="657421" y="135143"/>
                  <a:pt x="657210" y="134931"/>
                </a:cubicBezTo>
                <a:cubicBezTo>
                  <a:pt x="656999" y="134720"/>
                  <a:pt x="655838" y="135496"/>
                  <a:pt x="653835" y="134931"/>
                </a:cubicBezTo>
                <a:lnTo>
                  <a:pt x="651671" y="134085"/>
                </a:lnTo>
                <a:lnTo>
                  <a:pt x="651671" y="120181"/>
                </a:lnTo>
                <a:lnTo>
                  <a:pt x="654799" y="122185"/>
                </a:lnTo>
                <a:lnTo>
                  <a:pt x="654969" y="121899"/>
                </a:lnTo>
                <a:lnTo>
                  <a:pt x="657899" y="124560"/>
                </a:lnTo>
                <a:cubicBezTo>
                  <a:pt x="660668" y="123709"/>
                  <a:pt x="663191" y="111807"/>
                  <a:pt x="663272" y="109258"/>
                </a:cubicBezTo>
                <a:cubicBezTo>
                  <a:pt x="663353" y="106708"/>
                  <a:pt x="661156" y="108408"/>
                  <a:pt x="658388" y="109258"/>
                </a:cubicBezTo>
                <a:lnTo>
                  <a:pt x="653253" y="111492"/>
                </a:lnTo>
                <a:close/>
                <a:moveTo>
                  <a:pt x="556602" y="100573"/>
                </a:moveTo>
                <a:lnTo>
                  <a:pt x="556602" y="103199"/>
                </a:lnTo>
                <a:cubicBezTo>
                  <a:pt x="557594" y="107491"/>
                  <a:pt x="559055" y="109469"/>
                  <a:pt x="560482" y="108455"/>
                </a:cubicBezTo>
                <a:cubicBezTo>
                  <a:pt x="561594" y="109329"/>
                  <a:pt x="561739" y="106996"/>
                  <a:pt x="563285" y="108455"/>
                </a:cubicBezTo>
                <a:cubicBezTo>
                  <a:pt x="564057" y="109184"/>
                  <a:pt x="565261" y="111301"/>
                  <a:pt x="566478" y="113272"/>
                </a:cubicBezTo>
                <a:lnTo>
                  <a:pt x="567956" y="115051"/>
                </a:lnTo>
                <a:lnTo>
                  <a:pt x="569752" y="117213"/>
                </a:lnTo>
                <a:lnTo>
                  <a:pt x="570816" y="115051"/>
                </a:lnTo>
                <a:lnTo>
                  <a:pt x="573202" y="110205"/>
                </a:lnTo>
                <a:cubicBezTo>
                  <a:pt x="573273" y="107432"/>
                  <a:pt x="572949" y="102178"/>
                  <a:pt x="570182" y="100573"/>
                </a:cubicBezTo>
                <a:cubicBezTo>
                  <a:pt x="567415" y="98968"/>
                  <a:pt x="559432" y="100573"/>
                  <a:pt x="556602" y="100573"/>
                </a:cubicBezTo>
                <a:close/>
                <a:moveTo>
                  <a:pt x="602390" y="99021"/>
                </a:moveTo>
                <a:lnTo>
                  <a:pt x="604111" y="102362"/>
                </a:lnTo>
                <a:lnTo>
                  <a:pt x="605917" y="105869"/>
                </a:lnTo>
                <a:cubicBezTo>
                  <a:pt x="607739" y="108722"/>
                  <a:pt x="609860" y="111575"/>
                  <a:pt x="611243" y="112716"/>
                </a:cubicBezTo>
                <a:cubicBezTo>
                  <a:pt x="614010" y="114999"/>
                  <a:pt x="617375" y="112716"/>
                  <a:pt x="618989" y="112716"/>
                </a:cubicBezTo>
                <a:cubicBezTo>
                  <a:pt x="616818" y="106015"/>
                  <a:pt x="613238" y="101086"/>
                  <a:pt x="609029" y="99021"/>
                </a:cubicBezTo>
                <a:cubicBezTo>
                  <a:pt x="606262" y="96738"/>
                  <a:pt x="602021" y="96738"/>
                  <a:pt x="602390" y="99021"/>
                </a:cubicBezTo>
                <a:close/>
                <a:moveTo>
                  <a:pt x="222987" y="96162"/>
                </a:moveTo>
                <a:lnTo>
                  <a:pt x="230154" y="96357"/>
                </a:lnTo>
                <a:lnTo>
                  <a:pt x="231789" y="97872"/>
                </a:lnTo>
                <a:lnTo>
                  <a:pt x="232987" y="99241"/>
                </a:lnTo>
                <a:lnTo>
                  <a:pt x="226058" y="98850"/>
                </a:lnTo>
                <a:close/>
                <a:moveTo>
                  <a:pt x="623754" y="93925"/>
                </a:moveTo>
                <a:lnTo>
                  <a:pt x="624202" y="94154"/>
                </a:lnTo>
                <a:lnTo>
                  <a:pt x="624463" y="94873"/>
                </a:lnTo>
                <a:cubicBezTo>
                  <a:pt x="624540" y="96167"/>
                  <a:pt x="623386" y="96167"/>
                  <a:pt x="621867" y="95843"/>
                </a:cubicBezTo>
                <a:lnTo>
                  <a:pt x="618972" y="95256"/>
                </a:lnTo>
                <a:close/>
                <a:moveTo>
                  <a:pt x="136665" y="93267"/>
                </a:moveTo>
                <a:cubicBezTo>
                  <a:pt x="140274" y="94991"/>
                  <a:pt x="144297" y="95652"/>
                  <a:pt x="148266" y="95171"/>
                </a:cubicBezTo>
                <a:cubicBezTo>
                  <a:pt x="152155" y="95917"/>
                  <a:pt x="156174" y="95550"/>
                  <a:pt x="159866" y="94113"/>
                </a:cubicBezTo>
                <a:cubicBezTo>
                  <a:pt x="152205" y="92799"/>
                  <a:pt x="144403" y="92515"/>
                  <a:pt x="136665" y="93267"/>
                </a:cubicBezTo>
                <a:close/>
                <a:moveTo>
                  <a:pt x="619667" y="91834"/>
                </a:moveTo>
                <a:lnTo>
                  <a:pt x="623793" y="93025"/>
                </a:lnTo>
                <a:lnTo>
                  <a:pt x="624086" y="93832"/>
                </a:lnTo>
                <a:lnTo>
                  <a:pt x="623754" y="93925"/>
                </a:lnTo>
                <a:close/>
                <a:moveTo>
                  <a:pt x="689058" y="91151"/>
                </a:moveTo>
                <a:cubicBezTo>
                  <a:pt x="692364" y="90764"/>
                  <a:pt x="693910" y="91151"/>
                  <a:pt x="695387" y="91151"/>
                </a:cubicBezTo>
                <a:cubicBezTo>
                  <a:pt x="696864" y="91151"/>
                  <a:pt x="697777" y="90693"/>
                  <a:pt x="697917" y="91151"/>
                </a:cubicBezTo>
                <a:cubicBezTo>
                  <a:pt x="698056" y="91610"/>
                  <a:pt x="698303" y="93231"/>
                  <a:pt x="696229" y="93901"/>
                </a:cubicBezTo>
                <a:cubicBezTo>
                  <a:pt x="694155" y="94571"/>
                  <a:pt x="688919" y="95241"/>
                  <a:pt x="685474" y="95170"/>
                </a:cubicBezTo>
                <a:cubicBezTo>
                  <a:pt x="682029" y="95100"/>
                  <a:pt x="674964" y="94148"/>
                  <a:pt x="675561" y="93478"/>
                </a:cubicBezTo>
                <a:cubicBezTo>
                  <a:pt x="676158" y="92808"/>
                  <a:pt x="685755" y="91539"/>
                  <a:pt x="689058" y="91151"/>
                </a:cubicBezTo>
                <a:close/>
                <a:moveTo>
                  <a:pt x="609576" y="89147"/>
                </a:moveTo>
                <a:lnTo>
                  <a:pt x="611439" y="89459"/>
                </a:lnTo>
                <a:lnTo>
                  <a:pt x="613869" y="90160"/>
                </a:lnTo>
                <a:lnTo>
                  <a:pt x="610144" y="94706"/>
                </a:lnTo>
                <a:lnTo>
                  <a:pt x="608509" y="92697"/>
                </a:lnTo>
                <a:close/>
                <a:moveTo>
                  <a:pt x="615675" y="87469"/>
                </a:moveTo>
                <a:lnTo>
                  <a:pt x="616079" y="87555"/>
                </a:lnTo>
                <a:cubicBezTo>
                  <a:pt x="617943" y="87908"/>
                  <a:pt x="617521" y="87239"/>
                  <a:pt x="617345" y="87555"/>
                </a:cubicBezTo>
                <a:cubicBezTo>
                  <a:pt x="617169" y="87873"/>
                  <a:pt x="613689" y="88260"/>
                  <a:pt x="615025" y="89459"/>
                </a:cubicBezTo>
                <a:lnTo>
                  <a:pt x="619667" y="91834"/>
                </a:lnTo>
                <a:lnTo>
                  <a:pt x="613869" y="90160"/>
                </a:lnTo>
                <a:lnTo>
                  <a:pt x="614993" y="88790"/>
                </a:lnTo>
                <a:close/>
                <a:moveTo>
                  <a:pt x="218721" y="86077"/>
                </a:moveTo>
                <a:cubicBezTo>
                  <a:pt x="218188" y="86077"/>
                  <a:pt x="218380" y="87998"/>
                  <a:pt x="218291" y="88505"/>
                </a:cubicBezTo>
                <a:cubicBezTo>
                  <a:pt x="218619" y="90773"/>
                  <a:pt x="218968" y="91948"/>
                  <a:pt x="219320" y="91975"/>
                </a:cubicBezTo>
                <a:cubicBezTo>
                  <a:pt x="219966" y="93131"/>
                  <a:pt x="220966" y="94230"/>
                  <a:pt x="222167" y="95444"/>
                </a:cubicBezTo>
                <a:lnTo>
                  <a:pt x="222987" y="96162"/>
                </a:lnTo>
                <a:lnTo>
                  <a:pt x="186651" y="95172"/>
                </a:lnTo>
                <a:cubicBezTo>
                  <a:pt x="177969" y="95103"/>
                  <a:pt x="182310" y="95842"/>
                  <a:pt x="181167" y="96018"/>
                </a:cubicBezTo>
                <a:cubicBezTo>
                  <a:pt x="183037" y="97256"/>
                  <a:pt x="185258" y="97849"/>
                  <a:pt x="187495" y="97710"/>
                </a:cubicBezTo>
                <a:cubicBezTo>
                  <a:pt x="191607" y="97992"/>
                  <a:pt x="194033" y="97217"/>
                  <a:pt x="205845" y="97710"/>
                </a:cubicBezTo>
                <a:lnTo>
                  <a:pt x="226058" y="98850"/>
                </a:lnTo>
                <a:lnTo>
                  <a:pt x="226528" y="99261"/>
                </a:lnTo>
                <a:cubicBezTo>
                  <a:pt x="228114" y="100475"/>
                  <a:pt x="230608" y="102152"/>
                  <a:pt x="231678" y="102730"/>
                </a:cubicBezTo>
                <a:cubicBezTo>
                  <a:pt x="232747" y="103307"/>
                  <a:pt x="232449" y="102730"/>
                  <a:pt x="232950" y="102730"/>
                </a:cubicBezTo>
                <a:cubicBezTo>
                  <a:pt x="233452" y="102730"/>
                  <a:pt x="234368" y="103018"/>
                  <a:pt x="234692" y="102730"/>
                </a:cubicBezTo>
                <a:cubicBezTo>
                  <a:pt x="235016" y="102441"/>
                  <a:pt x="234926" y="101284"/>
                  <a:pt x="234898" y="100996"/>
                </a:cubicBezTo>
                <a:cubicBezTo>
                  <a:pt x="234870" y="100708"/>
                  <a:pt x="235041" y="101517"/>
                  <a:pt x="234523" y="100996"/>
                </a:cubicBezTo>
                <a:lnTo>
                  <a:pt x="232987" y="99241"/>
                </a:lnTo>
                <a:lnTo>
                  <a:pt x="258363" y="100671"/>
                </a:lnTo>
                <a:lnTo>
                  <a:pt x="293797" y="102152"/>
                </a:lnTo>
                <a:cubicBezTo>
                  <a:pt x="302726" y="102610"/>
                  <a:pt x="301038" y="102786"/>
                  <a:pt x="311936" y="103421"/>
                </a:cubicBezTo>
                <a:lnTo>
                  <a:pt x="359182" y="105959"/>
                </a:lnTo>
                <a:lnTo>
                  <a:pt x="392929" y="107862"/>
                </a:lnTo>
                <a:lnTo>
                  <a:pt x="448822" y="109977"/>
                </a:lnTo>
                <a:cubicBezTo>
                  <a:pt x="462883" y="110611"/>
                  <a:pt x="468507" y="111141"/>
                  <a:pt x="477296" y="111669"/>
                </a:cubicBezTo>
                <a:lnTo>
                  <a:pt x="501551" y="113149"/>
                </a:lnTo>
                <a:cubicBezTo>
                  <a:pt x="508266" y="113607"/>
                  <a:pt x="514136" y="114418"/>
                  <a:pt x="517581" y="114418"/>
                </a:cubicBezTo>
                <a:cubicBezTo>
                  <a:pt x="521025" y="114418"/>
                  <a:pt x="522221" y="113642"/>
                  <a:pt x="522221" y="113149"/>
                </a:cubicBezTo>
                <a:cubicBezTo>
                  <a:pt x="522221" y="112656"/>
                  <a:pt x="521025" y="111950"/>
                  <a:pt x="517581" y="111457"/>
                </a:cubicBezTo>
                <a:cubicBezTo>
                  <a:pt x="512218" y="111351"/>
                  <a:pt x="506866" y="110926"/>
                  <a:pt x="501551" y="110188"/>
                </a:cubicBezTo>
                <a:cubicBezTo>
                  <a:pt x="494591" y="109519"/>
                  <a:pt x="482427" y="107897"/>
                  <a:pt x="475819" y="107439"/>
                </a:cubicBezTo>
                <a:lnTo>
                  <a:pt x="469092" y="107439"/>
                </a:lnTo>
                <a:lnTo>
                  <a:pt x="475601" y="103561"/>
                </a:lnTo>
                <a:cubicBezTo>
                  <a:pt x="479280" y="101335"/>
                  <a:pt x="482566" y="99167"/>
                  <a:pt x="482720" y="98253"/>
                </a:cubicBezTo>
                <a:cubicBezTo>
                  <a:pt x="483027" y="96426"/>
                  <a:pt x="470423" y="98253"/>
                  <a:pt x="467964" y="98253"/>
                </a:cubicBezTo>
                <a:lnTo>
                  <a:pt x="466417" y="107439"/>
                </a:lnTo>
                <a:lnTo>
                  <a:pt x="461899" y="107439"/>
                </a:lnTo>
                <a:cubicBezTo>
                  <a:pt x="456978" y="107228"/>
                  <a:pt x="455360" y="106698"/>
                  <a:pt x="446291" y="106170"/>
                </a:cubicBezTo>
                <a:lnTo>
                  <a:pt x="407482" y="104267"/>
                </a:lnTo>
                <a:lnTo>
                  <a:pt x="386390" y="102998"/>
                </a:lnTo>
                <a:lnTo>
                  <a:pt x="356862" y="101306"/>
                </a:lnTo>
                <a:cubicBezTo>
                  <a:pt x="349199" y="101024"/>
                  <a:pt x="350464" y="101694"/>
                  <a:pt x="340410" y="101306"/>
                </a:cubicBezTo>
                <a:cubicBezTo>
                  <a:pt x="330356" y="100918"/>
                  <a:pt x="314397" y="99790"/>
                  <a:pt x="296539" y="98979"/>
                </a:cubicBezTo>
                <a:lnTo>
                  <a:pt x="233264" y="96441"/>
                </a:lnTo>
                <a:lnTo>
                  <a:pt x="230154" y="96357"/>
                </a:lnTo>
                <a:lnTo>
                  <a:pt x="228795" y="95098"/>
                </a:lnTo>
                <a:cubicBezTo>
                  <a:pt x="227833" y="94346"/>
                  <a:pt x="227240" y="94461"/>
                  <a:pt x="226023" y="93362"/>
                </a:cubicBezTo>
                <a:cubicBezTo>
                  <a:pt x="224806" y="92263"/>
                  <a:pt x="222710" y="89719"/>
                  <a:pt x="221492" y="88505"/>
                </a:cubicBezTo>
                <a:cubicBezTo>
                  <a:pt x="220275" y="87291"/>
                  <a:pt x="219254" y="86077"/>
                  <a:pt x="218721" y="86077"/>
                </a:cubicBezTo>
                <a:close/>
                <a:moveTo>
                  <a:pt x="603844" y="84509"/>
                </a:moveTo>
                <a:lnTo>
                  <a:pt x="604187" y="84647"/>
                </a:lnTo>
                <a:lnTo>
                  <a:pt x="606166" y="85440"/>
                </a:lnTo>
                <a:lnTo>
                  <a:pt x="610418" y="86347"/>
                </a:lnTo>
                <a:lnTo>
                  <a:pt x="609576" y="89147"/>
                </a:lnTo>
                <a:lnTo>
                  <a:pt x="605097" y="88399"/>
                </a:lnTo>
                <a:lnTo>
                  <a:pt x="603879" y="84617"/>
                </a:lnTo>
                <a:close/>
                <a:moveTo>
                  <a:pt x="569850" y="82470"/>
                </a:moveTo>
                <a:lnTo>
                  <a:pt x="578846" y="82470"/>
                </a:lnTo>
                <a:lnTo>
                  <a:pt x="579188" y="84904"/>
                </a:lnTo>
                <a:lnTo>
                  <a:pt x="578049" y="85596"/>
                </a:lnTo>
                <a:lnTo>
                  <a:pt x="572204" y="84404"/>
                </a:lnTo>
                <a:close/>
                <a:moveTo>
                  <a:pt x="614608" y="80681"/>
                </a:moveTo>
                <a:lnTo>
                  <a:pt x="617173" y="80681"/>
                </a:lnTo>
                <a:lnTo>
                  <a:pt x="618367" y="82262"/>
                </a:lnTo>
                <a:lnTo>
                  <a:pt x="615675" y="87469"/>
                </a:lnTo>
                <a:lnTo>
                  <a:pt x="610418" y="86347"/>
                </a:lnTo>
                <a:lnTo>
                  <a:pt x="611259" y="83549"/>
                </a:lnTo>
                <a:close/>
                <a:moveTo>
                  <a:pt x="75499" y="79098"/>
                </a:moveTo>
                <a:cubicBezTo>
                  <a:pt x="79545" y="78996"/>
                  <a:pt x="83585" y="79422"/>
                  <a:pt x="87521" y="80366"/>
                </a:cubicBezTo>
                <a:lnTo>
                  <a:pt x="75499" y="80366"/>
                </a:lnTo>
                <a:close/>
                <a:moveTo>
                  <a:pt x="281169" y="78211"/>
                </a:moveTo>
                <a:lnTo>
                  <a:pt x="280959" y="79193"/>
                </a:lnTo>
                <a:lnTo>
                  <a:pt x="279816" y="79536"/>
                </a:lnTo>
                <a:lnTo>
                  <a:pt x="280133" y="78632"/>
                </a:lnTo>
                <a:close/>
                <a:moveTo>
                  <a:pt x="567125" y="76864"/>
                </a:moveTo>
                <a:cubicBezTo>
                  <a:pt x="566441" y="77564"/>
                  <a:pt x="567848" y="80053"/>
                  <a:pt x="569773" y="82406"/>
                </a:cubicBezTo>
                <a:lnTo>
                  <a:pt x="569850" y="82470"/>
                </a:lnTo>
                <a:lnTo>
                  <a:pt x="562717" y="82470"/>
                </a:lnTo>
                <a:lnTo>
                  <a:pt x="572204" y="84404"/>
                </a:lnTo>
                <a:lnTo>
                  <a:pt x="575522" y="87131"/>
                </a:lnTo>
                <a:lnTo>
                  <a:pt x="578049" y="85596"/>
                </a:lnTo>
                <a:lnTo>
                  <a:pt x="579321" y="85855"/>
                </a:lnTo>
                <a:lnTo>
                  <a:pt x="579188" y="84904"/>
                </a:lnTo>
                <a:lnTo>
                  <a:pt x="581189" y="83689"/>
                </a:lnTo>
                <a:cubicBezTo>
                  <a:pt x="583070" y="81764"/>
                  <a:pt x="584431" y="79586"/>
                  <a:pt x="583731" y="78731"/>
                </a:cubicBezTo>
                <a:cubicBezTo>
                  <a:pt x="578215" y="75777"/>
                  <a:pt x="572660" y="75152"/>
                  <a:pt x="567125" y="76864"/>
                </a:cubicBezTo>
                <a:close/>
                <a:moveTo>
                  <a:pt x="722173" y="76348"/>
                </a:moveTo>
                <a:cubicBezTo>
                  <a:pt x="720699" y="78975"/>
                  <a:pt x="718159" y="80828"/>
                  <a:pt x="715213" y="81424"/>
                </a:cubicBezTo>
                <a:cubicBezTo>
                  <a:pt x="713158" y="81648"/>
                  <a:pt x="711232" y="82539"/>
                  <a:pt x="709728" y="83962"/>
                </a:cubicBezTo>
                <a:lnTo>
                  <a:pt x="708253" y="83962"/>
                </a:lnTo>
                <a:cubicBezTo>
                  <a:pt x="707981" y="83721"/>
                  <a:pt x="707824" y="83374"/>
                  <a:pt x="707824" y="83009"/>
                </a:cubicBezTo>
                <a:cubicBezTo>
                  <a:pt x="707824" y="82646"/>
                  <a:pt x="707981" y="82300"/>
                  <a:pt x="708253" y="82058"/>
                </a:cubicBezTo>
                <a:cubicBezTo>
                  <a:pt x="709660" y="81230"/>
                  <a:pt x="714599" y="78877"/>
                  <a:pt x="716268" y="78040"/>
                </a:cubicBezTo>
                <a:close/>
                <a:moveTo>
                  <a:pt x="657421" y="75715"/>
                </a:moveTo>
                <a:cubicBezTo>
                  <a:pt x="657492" y="75433"/>
                  <a:pt x="656896" y="75715"/>
                  <a:pt x="658898" y="75715"/>
                </a:cubicBezTo>
                <a:lnTo>
                  <a:pt x="669446" y="75715"/>
                </a:lnTo>
                <a:cubicBezTo>
                  <a:pt x="673032" y="75715"/>
                  <a:pt x="678338" y="75433"/>
                  <a:pt x="680410" y="75715"/>
                </a:cubicBezTo>
                <a:cubicBezTo>
                  <a:pt x="682482" y="75997"/>
                  <a:pt x="681642" y="77125"/>
                  <a:pt x="681887" y="77407"/>
                </a:cubicBezTo>
                <a:lnTo>
                  <a:pt x="660796" y="77407"/>
                </a:lnTo>
                <a:cubicBezTo>
                  <a:pt x="656896" y="77407"/>
                  <a:pt x="659040" y="77689"/>
                  <a:pt x="658476" y="77407"/>
                </a:cubicBezTo>
                <a:cubicBezTo>
                  <a:pt x="657915" y="77125"/>
                  <a:pt x="657352" y="75997"/>
                  <a:pt x="657421" y="75715"/>
                </a:cubicBezTo>
                <a:close/>
                <a:moveTo>
                  <a:pt x="282566" y="71697"/>
                </a:moveTo>
                <a:lnTo>
                  <a:pt x="280133" y="78632"/>
                </a:lnTo>
                <a:lnTo>
                  <a:pt x="272496" y="81737"/>
                </a:lnTo>
                <a:lnTo>
                  <a:pt x="279816" y="79536"/>
                </a:lnTo>
                <a:lnTo>
                  <a:pt x="279763" y="79685"/>
                </a:lnTo>
                <a:lnTo>
                  <a:pt x="276726" y="85621"/>
                </a:lnTo>
                <a:lnTo>
                  <a:pt x="272600" y="83050"/>
                </a:lnTo>
                <a:cubicBezTo>
                  <a:pt x="270305" y="83050"/>
                  <a:pt x="268011" y="84430"/>
                  <a:pt x="265958" y="87191"/>
                </a:cubicBezTo>
                <a:cubicBezTo>
                  <a:pt x="267619" y="87191"/>
                  <a:pt x="273154" y="89772"/>
                  <a:pt x="275922" y="87191"/>
                </a:cubicBezTo>
                <a:lnTo>
                  <a:pt x="276726" y="85621"/>
                </a:lnTo>
                <a:lnTo>
                  <a:pt x="279244" y="87191"/>
                </a:lnTo>
                <a:lnTo>
                  <a:pt x="280959" y="79193"/>
                </a:lnTo>
                <a:lnTo>
                  <a:pt x="289102" y="76744"/>
                </a:lnTo>
                <a:lnTo>
                  <a:pt x="288871" y="75079"/>
                </a:lnTo>
                <a:lnTo>
                  <a:pt x="281169" y="78211"/>
                </a:lnTo>
                <a:close/>
                <a:moveTo>
                  <a:pt x="699604" y="71695"/>
                </a:moveTo>
                <a:cubicBezTo>
                  <a:pt x="699639" y="71483"/>
                  <a:pt x="700764" y="71695"/>
                  <a:pt x="701292" y="71695"/>
                </a:cubicBezTo>
                <a:cubicBezTo>
                  <a:pt x="701819" y="71695"/>
                  <a:pt x="702803" y="71483"/>
                  <a:pt x="702768" y="71695"/>
                </a:cubicBezTo>
                <a:cubicBezTo>
                  <a:pt x="702733" y="71906"/>
                  <a:pt x="701608" y="72964"/>
                  <a:pt x="701081" y="72964"/>
                </a:cubicBezTo>
                <a:cubicBezTo>
                  <a:pt x="700553" y="72964"/>
                  <a:pt x="699569" y="71906"/>
                  <a:pt x="699604" y="71695"/>
                </a:cubicBezTo>
                <a:close/>
                <a:moveTo>
                  <a:pt x="364667" y="69692"/>
                </a:moveTo>
                <a:cubicBezTo>
                  <a:pt x="365998" y="70657"/>
                  <a:pt x="369285" y="72949"/>
                  <a:pt x="372672" y="75301"/>
                </a:cubicBezTo>
                <a:lnTo>
                  <a:pt x="375084" y="76975"/>
                </a:lnTo>
                <a:lnTo>
                  <a:pt x="375331" y="77412"/>
                </a:lnTo>
                <a:lnTo>
                  <a:pt x="375714" y="77412"/>
                </a:lnTo>
                <a:lnTo>
                  <a:pt x="376572" y="78008"/>
                </a:lnTo>
                <a:lnTo>
                  <a:pt x="379035" y="84490"/>
                </a:lnTo>
                <a:lnTo>
                  <a:pt x="381275" y="84490"/>
                </a:lnTo>
                <a:lnTo>
                  <a:pt x="381275" y="81272"/>
                </a:lnTo>
                <a:lnTo>
                  <a:pt x="376572" y="78008"/>
                </a:lnTo>
                <a:lnTo>
                  <a:pt x="376346" y="77412"/>
                </a:lnTo>
                <a:cubicBezTo>
                  <a:pt x="376273" y="76496"/>
                  <a:pt x="376181" y="76496"/>
                  <a:pt x="376107" y="77412"/>
                </a:cubicBezTo>
                <a:lnTo>
                  <a:pt x="375714" y="77412"/>
                </a:lnTo>
                <a:lnTo>
                  <a:pt x="375084" y="76975"/>
                </a:lnTo>
                <a:lnTo>
                  <a:pt x="370970" y="69692"/>
                </a:lnTo>
                <a:cubicBezTo>
                  <a:pt x="369591" y="68405"/>
                  <a:pt x="368002" y="69692"/>
                  <a:pt x="367057" y="69692"/>
                </a:cubicBezTo>
                <a:lnTo>
                  <a:pt x="365295" y="69692"/>
                </a:lnTo>
                <a:cubicBezTo>
                  <a:pt x="365094" y="67792"/>
                  <a:pt x="364867" y="67792"/>
                  <a:pt x="364667" y="69692"/>
                </a:cubicBezTo>
                <a:close/>
                <a:moveTo>
                  <a:pt x="513514" y="68340"/>
                </a:moveTo>
                <a:lnTo>
                  <a:pt x="514588" y="71484"/>
                </a:lnTo>
                <a:lnTo>
                  <a:pt x="517058" y="78709"/>
                </a:lnTo>
                <a:cubicBezTo>
                  <a:pt x="519215" y="81302"/>
                  <a:pt x="524285" y="84390"/>
                  <a:pt x="526456" y="83895"/>
                </a:cubicBezTo>
                <a:cubicBezTo>
                  <a:pt x="527541" y="83648"/>
                  <a:pt x="528259" y="82035"/>
                  <a:pt x="528800" y="80272"/>
                </a:cubicBezTo>
                <a:lnTo>
                  <a:pt x="529033" y="79450"/>
                </a:lnTo>
                <a:lnTo>
                  <a:pt x="530083" y="79450"/>
                </a:lnTo>
                <a:lnTo>
                  <a:pt x="530083" y="75745"/>
                </a:lnTo>
                <a:lnTo>
                  <a:pt x="529033" y="79450"/>
                </a:lnTo>
                <a:lnTo>
                  <a:pt x="526373" y="79450"/>
                </a:lnTo>
                <a:cubicBezTo>
                  <a:pt x="525164" y="78216"/>
                  <a:pt x="523418" y="73277"/>
                  <a:pt x="522829" y="72042"/>
                </a:cubicBezTo>
                <a:lnTo>
                  <a:pt x="521748" y="71484"/>
                </a:lnTo>
                <a:lnTo>
                  <a:pt x="515656" y="68340"/>
                </a:lnTo>
                <a:cubicBezTo>
                  <a:pt x="514103" y="67722"/>
                  <a:pt x="513279" y="66611"/>
                  <a:pt x="513514" y="68340"/>
                </a:cubicBezTo>
                <a:close/>
                <a:moveTo>
                  <a:pt x="592940" y="65976"/>
                </a:moveTo>
                <a:lnTo>
                  <a:pt x="593039" y="66344"/>
                </a:lnTo>
                <a:lnTo>
                  <a:pt x="592047" y="68944"/>
                </a:lnTo>
                <a:lnTo>
                  <a:pt x="589082" y="68944"/>
                </a:lnTo>
                <a:lnTo>
                  <a:pt x="588570" y="68944"/>
                </a:lnTo>
                <a:lnTo>
                  <a:pt x="585140" y="66012"/>
                </a:lnTo>
                <a:lnTo>
                  <a:pt x="591191" y="66406"/>
                </a:lnTo>
                <a:close/>
                <a:moveTo>
                  <a:pt x="609064" y="63657"/>
                </a:moveTo>
                <a:lnTo>
                  <a:pt x="609752" y="63657"/>
                </a:lnTo>
                <a:lnTo>
                  <a:pt x="621439" y="65063"/>
                </a:lnTo>
                <a:lnTo>
                  <a:pt x="621199" y="65688"/>
                </a:lnTo>
                <a:lnTo>
                  <a:pt x="621703" y="68944"/>
                </a:lnTo>
                <a:lnTo>
                  <a:pt x="621741" y="69188"/>
                </a:lnTo>
                <a:cubicBezTo>
                  <a:pt x="621899" y="70610"/>
                  <a:pt x="621788" y="71892"/>
                  <a:pt x="620668" y="71840"/>
                </a:cubicBezTo>
                <a:lnTo>
                  <a:pt x="615143" y="68944"/>
                </a:lnTo>
                <a:lnTo>
                  <a:pt x="607760" y="65074"/>
                </a:lnTo>
                <a:close/>
                <a:moveTo>
                  <a:pt x="649916" y="62590"/>
                </a:moveTo>
                <a:lnTo>
                  <a:pt x="649996" y="62906"/>
                </a:lnTo>
                <a:cubicBezTo>
                  <a:pt x="649996" y="66721"/>
                  <a:pt x="649380" y="70883"/>
                  <a:pt x="648149" y="72271"/>
                </a:cubicBezTo>
                <a:lnTo>
                  <a:pt x="633800" y="72271"/>
                </a:lnTo>
                <a:lnTo>
                  <a:pt x="633378" y="72271"/>
                </a:lnTo>
                <a:lnTo>
                  <a:pt x="638885" y="64291"/>
                </a:lnTo>
                <a:lnTo>
                  <a:pt x="641758" y="64291"/>
                </a:lnTo>
                <a:lnTo>
                  <a:pt x="643499" y="64291"/>
                </a:lnTo>
                <a:cubicBezTo>
                  <a:pt x="645256" y="64291"/>
                  <a:pt x="647119" y="64749"/>
                  <a:pt x="648350" y="64291"/>
                </a:cubicBezTo>
                <a:close/>
                <a:moveTo>
                  <a:pt x="517814" y="62388"/>
                </a:moveTo>
                <a:lnTo>
                  <a:pt x="521769" y="62388"/>
                </a:lnTo>
                <a:lnTo>
                  <a:pt x="520270" y="65397"/>
                </a:lnTo>
                <a:close/>
                <a:moveTo>
                  <a:pt x="649336" y="60303"/>
                </a:moveTo>
                <a:lnTo>
                  <a:pt x="650881" y="61542"/>
                </a:lnTo>
                <a:lnTo>
                  <a:pt x="649916" y="62590"/>
                </a:lnTo>
                <a:close/>
                <a:moveTo>
                  <a:pt x="588823" y="59072"/>
                </a:moveTo>
                <a:lnTo>
                  <a:pt x="591193" y="59449"/>
                </a:lnTo>
                <a:lnTo>
                  <a:pt x="591441" y="60376"/>
                </a:lnTo>
                <a:lnTo>
                  <a:pt x="589082" y="59850"/>
                </a:lnTo>
                <a:close/>
                <a:moveTo>
                  <a:pt x="647665" y="56046"/>
                </a:moveTo>
                <a:lnTo>
                  <a:pt x="648279" y="56136"/>
                </a:lnTo>
                <a:lnTo>
                  <a:pt x="649336" y="60303"/>
                </a:lnTo>
                <a:lnTo>
                  <a:pt x="648772" y="59850"/>
                </a:lnTo>
                <a:lnTo>
                  <a:pt x="646301" y="57242"/>
                </a:lnTo>
                <a:close/>
                <a:moveTo>
                  <a:pt x="365296" y="55391"/>
                </a:moveTo>
                <a:lnTo>
                  <a:pt x="365302" y="55392"/>
                </a:lnTo>
                <a:lnTo>
                  <a:pt x="367407" y="57910"/>
                </a:lnTo>
                <a:lnTo>
                  <a:pt x="367164" y="57890"/>
                </a:lnTo>
                <a:close/>
                <a:moveTo>
                  <a:pt x="525793" y="48870"/>
                </a:moveTo>
                <a:lnTo>
                  <a:pt x="526100" y="49895"/>
                </a:lnTo>
                <a:lnTo>
                  <a:pt x="528020" y="56321"/>
                </a:lnTo>
                <a:cubicBezTo>
                  <a:pt x="529533" y="57563"/>
                  <a:pt x="531073" y="57563"/>
                  <a:pt x="532587" y="56321"/>
                </a:cubicBezTo>
                <a:cubicBezTo>
                  <a:pt x="533602" y="54974"/>
                  <a:pt x="534675" y="56353"/>
                  <a:pt x="535482" y="60048"/>
                </a:cubicBezTo>
                <a:cubicBezTo>
                  <a:pt x="534738" y="58213"/>
                  <a:pt x="533888" y="58213"/>
                  <a:pt x="533142" y="60048"/>
                </a:cubicBezTo>
                <a:cubicBezTo>
                  <a:pt x="533142" y="60358"/>
                  <a:pt x="534758" y="61602"/>
                  <a:pt x="535482" y="61912"/>
                </a:cubicBezTo>
                <a:cubicBezTo>
                  <a:pt x="536206" y="62221"/>
                  <a:pt x="536336" y="61912"/>
                  <a:pt x="537487" y="61912"/>
                </a:cubicBezTo>
                <a:cubicBezTo>
                  <a:pt x="539074" y="64986"/>
                  <a:pt x="540800" y="64986"/>
                  <a:pt x="542386" y="61912"/>
                </a:cubicBezTo>
                <a:cubicBezTo>
                  <a:pt x="540827" y="59738"/>
                  <a:pt x="530898" y="51044"/>
                  <a:pt x="528132" y="48870"/>
                </a:cubicBezTo>
                <a:cubicBezTo>
                  <a:pt x="525365" y="46697"/>
                  <a:pt x="525812" y="47630"/>
                  <a:pt x="525793" y="48870"/>
                </a:cubicBezTo>
                <a:close/>
                <a:moveTo>
                  <a:pt x="573474" y="48852"/>
                </a:moveTo>
                <a:cubicBezTo>
                  <a:pt x="571295" y="48429"/>
                  <a:pt x="573580" y="48641"/>
                  <a:pt x="574528" y="48852"/>
                </a:cubicBezTo>
                <a:lnTo>
                  <a:pt x="576546" y="49404"/>
                </a:lnTo>
                <a:close/>
                <a:moveTo>
                  <a:pt x="489530" y="46739"/>
                </a:moveTo>
                <a:cubicBezTo>
                  <a:pt x="487830" y="47641"/>
                  <a:pt x="485812" y="47720"/>
                  <a:pt x="484047" y="46950"/>
                </a:cubicBezTo>
                <a:cubicBezTo>
                  <a:pt x="485588" y="45713"/>
                  <a:pt x="487778" y="45713"/>
                  <a:pt x="489319" y="46950"/>
                </a:cubicBezTo>
                <a:close/>
                <a:moveTo>
                  <a:pt x="140246" y="45893"/>
                </a:moveTo>
                <a:lnTo>
                  <a:pt x="186658" y="48008"/>
                </a:lnTo>
                <a:lnTo>
                  <a:pt x="216180" y="50334"/>
                </a:lnTo>
                <a:cubicBezTo>
                  <a:pt x="217170" y="50364"/>
                  <a:pt x="218099" y="50828"/>
                  <a:pt x="218714" y="51603"/>
                </a:cubicBezTo>
                <a:cubicBezTo>
                  <a:pt x="214431" y="51924"/>
                  <a:pt x="210124" y="51924"/>
                  <a:pt x="205841" y="51603"/>
                </a:cubicBezTo>
                <a:lnTo>
                  <a:pt x="198252" y="51603"/>
                </a:lnTo>
                <a:cubicBezTo>
                  <a:pt x="189325" y="51603"/>
                  <a:pt x="166160" y="52308"/>
                  <a:pt x="152274" y="51603"/>
                </a:cubicBezTo>
                <a:cubicBezTo>
                  <a:pt x="138388" y="50898"/>
                  <a:pt x="122643" y="48079"/>
                  <a:pt x="114946" y="47374"/>
                </a:cubicBezTo>
                <a:cubicBezTo>
                  <a:pt x="112002" y="46985"/>
                  <a:pt x="109023" y="46985"/>
                  <a:pt x="106079" y="47374"/>
                </a:cubicBezTo>
                <a:cubicBezTo>
                  <a:pt x="103425" y="47692"/>
                  <a:pt x="100734" y="47692"/>
                  <a:pt x="98068" y="47374"/>
                </a:cubicBezTo>
                <a:cubicBezTo>
                  <a:pt x="112075" y="45793"/>
                  <a:pt x="126178" y="45299"/>
                  <a:pt x="140246" y="45893"/>
                </a:cubicBezTo>
                <a:close/>
                <a:moveTo>
                  <a:pt x="635906" y="44411"/>
                </a:moveTo>
                <a:cubicBezTo>
                  <a:pt x="636186" y="44129"/>
                  <a:pt x="634781" y="43918"/>
                  <a:pt x="637593" y="44411"/>
                </a:cubicBezTo>
                <a:cubicBezTo>
                  <a:pt x="640405" y="44904"/>
                  <a:pt x="648913" y="46526"/>
                  <a:pt x="652779" y="47372"/>
                </a:cubicBezTo>
                <a:cubicBezTo>
                  <a:pt x="655526" y="47751"/>
                  <a:pt x="658217" y="48462"/>
                  <a:pt x="660794" y="49487"/>
                </a:cubicBezTo>
                <a:cubicBezTo>
                  <a:pt x="657454" y="49487"/>
                  <a:pt x="643921" y="49134"/>
                  <a:pt x="640757" y="49487"/>
                </a:cubicBezTo>
                <a:cubicBezTo>
                  <a:pt x="637593" y="49840"/>
                  <a:pt x="640511" y="50756"/>
                  <a:pt x="641811" y="51602"/>
                </a:cubicBezTo>
                <a:cubicBezTo>
                  <a:pt x="643112" y="52448"/>
                  <a:pt x="646663" y="54070"/>
                  <a:pt x="648561" y="54562"/>
                </a:cubicBezTo>
                <a:cubicBezTo>
                  <a:pt x="650459" y="55055"/>
                  <a:pt x="652042" y="54562"/>
                  <a:pt x="653201" y="54562"/>
                </a:cubicBezTo>
                <a:cubicBezTo>
                  <a:pt x="654360" y="54562"/>
                  <a:pt x="655134" y="54174"/>
                  <a:pt x="655521" y="54562"/>
                </a:cubicBezTo>
                <a:cubicBezTo>
                  <a:pt x="655908" y="54950"/>
                  <a:pt x="655872" y="56501"/>
                  <a:pt x="655521" y="56889"/>
                </a:cubicBezTo>
                <a:cubicBezTo>
                  <a:pt x="655171" y="57277"/>
                  <a:pt x="655204" y="57100"/>
                  <a:pt x="653412" y="56889"/>
                </a:cubicBezTo>
                <a:lnTo>
                  <a:pt x="648279" y="56136"/>
                </a:lnTo>
                <a:lnTo>
                  <a:pt x="648149" y="55622"/>
                </a:lnTo>
                <a:lnTo>
                  <a:pt x="647665" y="56046"/>
                </a:lnTo>
                <a:lnTo>
                  <a:pt x="644764" y="55620"/>
                </a:lnTo>
                <a:lnTo>
                  <a:pt x="646301" y="57242"/>
                </a:lnTo>
                <a:lnTo>
                  <a:pt x="639841" y="62906"/>
                </a:lnTo>
                <a:lnTo>
                  <a:pt x="638885" y="64291"/>
                </a:lnTo>
                <a:lnTo>
                  <a:pt x="637804" y="64291"/>
                </a:lnTo>
                <a:cubicBezTo>
                  <a:pt x="634816" y="64503"/>
                  <a:pt x="630246" y="65665"/>
                  <a:pt x="625571" y="65560"/>
                </a:cubicBezTo>
                <a:lnTo>
                  <a:pt x="621439" y="65063"/>
                </a:lnTo>
                <a:lnTo>
                  <a:pt x="623320" y="60153"/>
                </a:lnTo>
                <a:cubicBezTo>
                  <a:pt x="623674" y="58511"/>
                  <a:pt x="624352" y="56566"/>
                  <a:pt x="623320" y="55845"/>
                </a:cubicBezTo>
                <a:cubicBezTo>
                  <a:pt x="622291" y="55129"/>
                  <a:pt x="619251" y="54821"/>
                  <a:pt x="617130" y="55845"/>
                </a:cubicBezTo>
                <a:cubicBezTo>
                  <a:pt x="615010" y="56871"/>
                  <a:pt x="612152" y="60461"/>
                  <a:pt x="610590" y="61998"/>
                </a:cubicBezTo>
                <a:lnTo>
                  <a:pt x="609064" y="63657"/>
                </a:lnTo>
                <a:lnTo>
                  <a:pt x="602370" y="63657"/>
                </a:lnTo>
                <a:lnTo>
                  <a:pt x="592940" y="65976"/>
                </a:lnTo>
                <a:lnTo>
                  <a:pt x="591441" y="60376"/>
                </a:lnTo>
                <a:lnTo>
                  <a:pt x="594777" y="61119"/>
                </a:lnTo>
                <a:cubicBezTo>
                  <a:pt x="596499" y="60766"/>
                  <a:pt x="599065" y="58651"/>
                  <a:pt x="599417" y="57735"/>
                </a:cubicBezTo>
                <a:lnTo>
                  <a:pt x="597392" y="56043"/>
                </a:lnTo>
                <a:lnTo>
                  <a:pt x="596886" y="55620"/>
                </a:lnTo>
                <a:lnTo>
                  <a:pt x="593862" y="56043"/>
                </a:lnTo>
                <a:lnTo>
                  <a:pt x="588085" y="56851"/>
                </a:lnTo>
                <a:lnTo>
                  <a:pt x="588027" y="56677"/>
                </a:lnTo>
                <a:lnTo>
                  <a:pt x="587576" y="56567"/>
                </a:lnTo>
                <a:lnTo>
                  <a:pt x="586551" y="55197"/>
                </a:lnTo>
                <a:cubicBezTo>
                  <a:pt x="585166" y="54258"/>
                  <a:pt x="583681" y="53477"/>
                  <a:pt x="582122" y="52871"/>
                </a:cubicBezTo>
                <a:cubicBezTo>
                  <a:pt x="580891" y="52025"/>
                  <a:pt x="580434" y="50791"/>
                  <a:pt x="579169" y="50121"/>
                </a:cubicBezTo>
                <a:lnTo>
                  <a:pt x="576546" y="49404"/>
                </a:lnTo>
                <a:lnTo>
                  <a:pt x="587605" y="51390"/>
                </a:lnTo>
                <a:cubicBezTo>
                  <a:pt x="590361" y="52359"/>
                  <a:pt x="593181" y="53137"/>
                  <a:pt x="596042" y="53716"/>
                </a:cubicBezTo>
                <a:cubicBezTo>
                  <a:pt x="596927" y="54040"/>
                  <a:pt x="597899" y="54040"/>
                  <a:pt x="598784" y="53716"/>
                </a:cubicBezTo>
                <a:cubicBezTo>
                  <a:pt x="601823" y="52459"/>
                  <a:pt x="605236" y="52459"/>
                  <a:pt x="608275" y="53716"/>
                </a:cubicBezTo>
                <a:cubicBezTo>
                  <a:pt x="612691" y="54626"/>
                  <a:pt x="617285" y="53627"/>
                  <a:pt x="620930" y="50967"/>
                </a:cubicBezTo>
                <a:cubicBezTo>
                  <a:pt x="621746" y="50659"/>
                  <a:pt x="622646" y="50659"/>
                  <a:pt x="623461" y="50967"/>
                </a:cubicBezTo>
                <a:cubicBezTo>
                  <a:pt x="625355" y="50757"/>
                  <a:pt x="627265" y="50757"/>
                  <a:pt x="629156" y="50967"/>
                </a:cubicBezTo>
                <a:cubicBezTo>
                  <a:pt x="633976" y="52089"/>
                  <a:pt x="639043" y="51089"/>
                  <a:pt x="643077" y="48218"/>
                </a:cubicBezTo>
                <a:cubicBezTo>
                  <a:pt x="644799" y="47407"/>
                  <a:pt x="640687" y="46456"/>
                  <a:pt x="639491" y="46103"/>
                </a:cubicBezTo>
                <a:cubicBezTo>
                  <a:pt x="638296" y="45750"/>
                  <a:pt x="636504" y="46384"/>
                  <a:pt x="635906" y="46103"/>
                </a:cubicBezTo>
                <a:cubicBezTo>
                  <a:pt x="635476" y="45621"/>
                  <a:pt x="635476" y="44892"/>
                  <a:pt x="635906" y="44411"/>
                </a:cubicBezTo>
                <a:close/>
                <a:moveTo>
                  <a:pt x="155859" y="36589"/>
                </a:moveTo>
                <a:cubicBezTo>
                  <a:pt x="166583" y="37294"/>
                  <a:pt x="220016" y="40572"/>
                  <a:pt x="220190" y="40818"/>
                </a:cubicBezTo>
                <a:cubicBezTo>
                  <a:pt x="220364" y="41065"/>
                  <a:pt x="170095" y="38642"/>
                  <a:pt x="156914" y="38069"/>
                </a:cubicBezTo>
                <a:close/>
                <a:moveTo>
                  <a:pt x="560820" y="35264"/>
                </a:moveTo>
                <a:cubicBezTo>
                  <a:pt x="566309" y="30937"/>
                  <a:pt x="571936" y="30937"/>
                  <a:pt x="577426" y="35264"/>
                </a:cubicBezTo>
                <a:lnTo>
                  <a:pt x="577426" y="38959"/>
                </a:lnTo>
                <a:cubicBezTo>
                  <a:pt x="573967" y="38190"/>
                  <a:pt x="560820" y="35880"/>
                  <a:pt x="560820" y="35264"/>
                </a:cubicBezTo>
                <a:close/>
                <a:moveTo>
                  <a:pt x="371351" y="32146"/>
                </a:moveTo>
                <a:lnTo>
                  <a:pt x="371988" y="32146"/>
                </a:lnTo>
                <a:lnTo>
                  <a:pt x="371832" y="32278"/>
                </a:lnTo>
                <a:close/>
                <a:moveTo>
                  <a:pt x="631691" y="31302"/>
                </a:moveTo>
                <a:cubicBezTo>
                  <a:pt x="632218" y="31302"/>
                  <a:pt x="634538" y="31126"/>
                  <a:pt x="634855" y="31302"/>
                </a:cubicBezTo>
                <a:cubicBezTo>
                  <a:pt x="635171" y="31478"/>
                  <a:pt x="634116" y="32360"/>
                  <a:pt x="633589" y="32360"/>
                </a:cubicBezTo>
                <a:cubicBezTo>
                  <a:pt x="633062" y="32360"/>
                  <a:pt x="632008" y="31478"/>
                  <a:pt x="631691" y="31302"/>
                </a:cubicBezTo>
                <a:close/>
                <a:moveTo>
                  <a:pt x="521379" y="29608"/>
                </a:moveTo>
                <a:cubicBezTo>
                  <a:pt x="525213" y="28896"/>
                  <a:pt x="529144" y="28896"/>
                  <a:pt x="532979" y="29608"/>
                </a:cubicBezTo>
                <a:lnTo>
                  <a:pt x="532979" y="30243"/>
                </a:lnTo>
                <a:cubicBezTo>
                  <a:pt x="529109" y="30809"/>
                  <a:pt x="525165" y="30594"/>
                  <a:pt x="521379" y="29608"/>
                </a:cubicBezTo>
                <a:close/>
                <a:moveTo>
                  <a:pt x="405414" y="18832"/>
                </a:moveTo>
                <a:cubicBezTo>
                  <a:pt x="405432" y="18612"/>
                  <a:pt x="405379" y="18832"/>
                  <a:pt x="405520" y="18832"/>
                </a:cubicBezTo>
                <a:cubicBezTo>
                  <a:pt x="405661" y="18832"/>
                  <a:pt x="405774" y="18321"/>
                  <a:pt x="406264" y="18832"/>
                </a:cubicBezTo>
                <a:cubicBezTo>
                  <a:pt x="406985" y="20827"/>
                  <a:pt x="407721" y="21855"/>
                  <a:pt x="408460" y="21901"/>
                </a:cubicBezTo>
                <a:cubicBezTo>
                  <a:pt x="408788" y="22039"/>
                  <a:pt x="409116" y="22629"/>
                  <a:pt x="409433" y="23655"/>
                </a:cubicBezTo>
                <a:cubicBezTo>
                  <a:pt x="409627" y="24128"/>
                  <a:pt x="409823" y="24344"/>
                  <a:pt x="410019" y="24313"/>
                </a:cubicBezTo>
                <a:cubicBezTo>
                  <a:pt x="410761" y="24662"/>
                  <a:pt x="411502" y="25686"/>
                  <a:pt x="412233" y="27382"/>
                </a:cubicBezTo>
                <a:lnTo>
                  <a:pt x="412588" y="27909"/>
                </a:lnTo>
                <a:lnTo>
                  <a:pt x="414318" y="28096"/>
                </a:lnTo>
                <a:lnTo>
                  <a:pt x="414304" y="28040"/>
                </a:lnTo>
                <a:cubicBezTo>
                  <a:pt x="414800" y="26114"/>
                  <a:pt x="415324" y="25370"/>
                  <a:pt x="415843" y="25846"/>
                </a:cubicBezTo>
                <a:cubicBezTo>
                  <a:pt x="416456" y="25665"/>
                  <a:pt x="417039" y="26176"/>
                  <a:pt x="417987" y="26944"/>
                </a:cubicBezTo>
                <a:lnTo>
                  <a:pt x="419394" y="28337"/>
                </a:lnTo>
                <a:lnTo>
                  <a:pt x="430472" y="28337"/>
                </a:lnTo>
                <a:cubicBezTo>
                  <a:pt x="436095" y="28297"/>
                  <a:pt x="441699" y="29009"/>
                  <a:pt x="447134" y="30452"/>
                </a:cubicBezTo>
                <a:cubicBezTo>
                  <a:pt x="454501" y="32351"/>
                  <a:pt x="462098" y="33205"/>
                  <a:pt x="469703" y="32990"/>
                </a:cubicBezTo>
                <a:cubicBezTo>
                  <a:pt x="472082" y="32667"/>
                  <a:pt x="474494" y="32667"/>
                  <a:pt x="476874" y="32990"/>
                </a:cubicBezTo>
                <a:lnTo>
                  <a:pt x="482509" y="33838"/>
                </a:lnTo>
                <a:lnTo>
                  <a:pt x="497965" y="36163"/>
                </a:lnTo>
                <a:cubicBezTo>
                  <a:pt x="498553" y="36362"/>
                  <a:pt x="499196" y="36319"/>
                  <a:pt x="499751" y="36041"/>
                </a:cubicBezTo>
                <a:cubicBezTo>
                  <a:pt x="500305" y="35763"/>
                  <a:pt x="500726" y="35273"/>
                  <a:pt x="500918" y="34682"/>
                </a:cubicBezTo>
                <a:cubicBezTo>
                  <a:pt x="501852" y="34702"/>
                  <a:pt x="504434" y="35916"/>
                  <a:pt x="505348" y="36163"/>
                </a:cubicBezTo>
                <a:cubicBezTo>
                  <a:pt x="506261" y="36409"/>
                  <a:pt x="506226" y="36163"/>
                  <a:pt x="506402" y="36163"/>
                </a:cubicBezTo>
                <a:lnTo>
                  <a:pt x="504715" y="35740"/>
                </a:lnTo>
                <a:lnTo>
                  <a:pt x="511253" y="36797"/>
                </a:lnTo>
                <a:cubicBezTo>
                  <a:pt x="512658" y="36974"/>
                  <a:pt x="509777" y="36198"/>
                  <a:pt x="513152" y="36797"/>
                </a:cubicBezTo>
                <a:cubicBezTo>
                  <a:pt x="516526" y="37397"/>
                  <a:pt x="527424" y="39442"/>
                  <a:pt x="531501" y="40392"/>
                </a:cubicBezTo>
                <a:cubicBezTo>
                  <a:pt x="535578" y="41343"/>
                  <a:pt x="536598" y="42154"/>
                  <a:pt x="537618" y="42507"/>
                </a:cubicBezTo>
                <a:cubicBezTo>
                  <a:pt x="530626" y="41468"/>
                  <a:pt x="523518" y="41468"/>
                  <a:pt x="516526" y="42507"/>
                </a:cubicBezTo>
                <a:cubicBezTo>
                  <a:pt x="512623" y="43250"/>
                  <a:pt x="508618" y="43250"/>
                  <a:pt x="504715" y="42507"/>
                </a:cubicBezTo>
                <a:cubicBezTo>
                  <a:pt x="507600" y="43988"/>
                  <a:pt x="510760" y="44852"/>
                  <a:pt x="513995" y="45045"/>
                </a:cubicBezTo>
                <a:cubicBezTo>
                  <a:pt x="517674" y="44196"/>
                  <a:pt x="521495" y="44196"/>
                  <a:pt x="525174" y="45045"/>
                </a:cubicBezTo>
                <a:lnTo>
                  <a:pt x="540150" y="46096"/>
                </a:lnTo>
                <a:lnTo>
                  <a:pt x="540150" y="30664"/>
                </a:lnTo>
                <a:lnTo>
                  <a:pt x="556758" y="30664"/>
                </a:lnTo>
                <a:lnTo>
                  <a:pt x="541288" y="46176"/>
                </a:lnTo>
                <a:lnTo>
                  <a:pt x="546266" y="46526"/>
                </a:lnTo>
                <a:cubicBezTo>
                  <a:pt x="552558" y="47230"/>
                  <a:pt x="560151" y="48817"/>
                  <a:pt x="562928" y="49275"/>
                </a:cubicBezTo>
                <a:cubicBezTo>
                  <a:pt x="564509" y="49875"/>
                  <a:pt x="568236" y="51637"/>
                  <a:pt x="572419" y="52871"/>
                </a:cubicBezTo>
                <a:lnTo>
                  <a:pt x="587576" y="56567"/>
                </a:lnTo>
                <a:lnTo>
                  <a:pt x="587816" y="56889"/>
                </a:lnTo>
                <a:lnTo>
                  <a:pt x="588085" y="56851"/>
                </a:lnTo>
                <a:lnTo>
                  <a:pt x="588823" y="59072"/>
                </a:lnTo>
                <a:lnTo>
                  <a:pt x="576428" y="57100"/>
                </a:lnTo>
                <a:cubicBezTo>
                  <a:pt x="577659" y="58274"/>
                  <a:pt x="580735" y="61697"/>
                  <a:pt x="583811" y="64876"/>
                </a:cubicBezTo>
                <a:lnTo>
                  <a:pt x="585140" y="66012"/>
                </a:lnTo>
                <a:lnTo>
                  <a:pt x="558710" y="64291"/>
                </a:lnTo>
                <a:cubicBezTo>
                  <a:pt x="553015" y="63938"/>
                  <a:pt x="556600" y="63868"/>
                  <a:pt x="557022" y="64291"/>
                </a:cubicBezTo>
                <a:cubicBezTo>
                  <a:pt x="557924" y="65783"/>
                  <a:pt x="559504" y="66733"/>
                  <a:pt x="561241" y="66829"/>
                </a:cubicBezTo>
                <a:cubicBezTo>
                  <a:pt x="566607" y="67858"/>
                  <a:pt x="572031" y="68566"/>
                  <a:pt x="577481" y="68944"/>
                </a:cubicBezTo>
                <a:lnTo>
                  <a:pt x="588570" y="68944"/>
                </a:lnTo>
                <a:lnTo>
                  <a:pt x="591193" y="71186"/>
                </a:lnTo>
                <a:lnTo>
                  <a:pt x="592047" y="68944"/>
                </a:lnTo>
                <a:lnTo>
                  <a:pt x="598995" y="68944"/>
                </a:lnTo>
                <a:lnTo>
                  <a:pt x="607853" y="68944"/>
                </a:lnTo>
                <a:cubicBezTo>
                  <a:pt x="605464" y="69614"/>
                  <a:pt x="611720" y="71905"/>
                  <a:pt x="612494" y="72962"/>
                </a:cubicBezTo>
                <a:lnTo>
                  <a:pt x="612494" y="75204"/>
                </a:lnTo>
                <a:lnTo>
                  <a:pt x="609541" y="74020"/>
                </a:lnTo>
                <a:cubicBezTo>
                  <a:pt x="609506" y="74020"/>
                  <a:pt x="612002" y="75465"/>
                  <a:pt x="612494" y="75289"/>
                </a:cubicBezTo>
                <a:lnTo>
                  <a:pt x="612494" y="75204"/>
                </a:lnTo>
                <a:lnTo>
                  <a:pt x="612705" y="75289"/>
                </a:lnTo>
                <a:cubicBezTo>
                  <a:pt x="613409" y="77672"/>
                  <a:pt x="615729" y="79194"/>
                  <a:pt x="618188" y="78884"/>
                </a:cubicBezTo>
                <a:cubicBezTo>
                  <a:pt x="621869" y="79129"/>
                  <a:pt x="625493" y="79913"/>
                  <a:pt x="628946" y="81211"/>
                </a:cubicBezTo>
                <a:cubicBezTo>
                  <a:pt x="633827" y="82699"/>
                  <a:pt x="639040" y="82699"/>
                  <a:pt x="643921" y="81211"/>
                </a:cubicBezTo>
                <a:cubicBezTo>
                  <a:pt x="645777" y="80876"/>
                  <a:pt x="647691" y="81336"/>
                  <a:pt x="649194" y="82480"/>
                </a:cubicBezTo>
                <a:cubicBezTo>
                  <a:pt x="645266" y="82879"/>
                  <a:pt x="641310" y="82879"/>
                  <a:pt x="637382" y="82480"/>
                </a:cubicBezTo>
                <a:lnTo>
                  <a:pt x="634875" y="82480"/>
                </a:lnTo>
                <a:lnTo>
                  <a:pt x="630842" y="83538"/>
                </a:lnTo>
                <a:cubicBezTo>
                  <a:pt x="629050" y="83926"/>
                  <a:pt x="629050" y="83785"/>
                  <a:pt x="628945" y="83538"/>
                </a:cubicBezTo>
                <a:lnTo>
                  <a:pt x="629849" y="82480"/>
                </a:lnTo>
                <a:lnTo>
                  <a:pt x="624938" y="82480"/>
                </a:lnTo>
                <a:cubicBezTo>
                  <a:pt x="622442" y="83044"/>
                  <a:pt x="621633" y="85017"/>
                  <a:pt x="622407" y="85863"/>
                </a:cubicBezTo>
                <a:cubicBezTo>
                  <a:pt x="623181" y="86709"/>
                  <a:pt x="626521" y="87274"/>
                  <a:pt x="629578" y="87555"/>
                </a:cubicBezTo>
                <a:lnTo>
                  <a:pt x="640757" y="87555"/>
                </a:lnTo>
                <a:cubicBezTo>
                  <a:pt x="646581" y="88863"/>
                  <a:pt x="652510" y="89642"/>
                  <a:pt x="658474" y="89882"/>
                </a:cubicBezTo>
                <a:cubicBezTo>
                  <a:pt x="661814" y="90270"/>
                  <a:pt x="661779" y="89565"/>
                  <a:pt x="660794" y="89882"/>
                </a:cubicBezTo>
                <a:cubicBezTo>
                  <a:pt x="659809" y="90198"/>
                  <a:pt x="654432" y="91469"/>
                  <a:pt x="652568" y="91785"/>
                </a:cubicBezTo>
                <a:cubicBezTo>
                  <a:pt x="650705" y="92102"/>
                  <a:pt x="651583" y="91785"/>
                  <a:pt x="649615" y="91785"/>
                </a:cubicBezTo>
                <a:lnTo>
                  <a:pt x="640757" y="91785"/>
                </a:lnTo>
                <a:cubicBezTo>
                  <a:pt x="638928" y="91785"/>
                  <a:pt x="641144" y="91997"/>
                  <a:pt x="638648" y="91785"/>
                </a:cubicBezTo>
                <a:cubicBezTo>
                  <a:pt x="636152" y="91574"/>
                  <a:pt x="626449" y="90411"/>
                  <a:pt x="625782" y="90516"/>
                </a:cubicBezTo>
                <a:cubicBezTo>
                  <a:pt x="625114" y="90621"/>
                  <a:pt x="634710" y="91715"/>
                  <a:pt x="634640" y="92420"/>
                </a:cubicBezTo>
                <a:cubicBezTo>
                  <a:pt x="634571" y="93124"/>
                  <a:pt x="628628" y="95239"/>
                  <a:pt x="625360" y="94746"/>
                </a:cubicBezTo>
                <a:lnTo>
                  <a:pt x="624202" y="94154"/>
                </a:lnTo>
                <a:lnTo>
                  <a:pt x="624086" y="93832"/>
                </a:lnTo>
                <a:lnTo>
                  <a:pt x="625360" y="93477"/>
                </a:lnTo>
                <a:lnTo>
                  <a:pt x="623793" y="93025"/>
                </a:lnTo>
                <a:lnTo>
                  <a:pt x="621295" y="86139"/>
                </a:lnTo>
                <a:lnTo>
                  <a:pt x="618367" y="82262"/>
                </a:lnTo>
                <a:lnTo>
                  <a:pt x="619183" y="80681"/>
                </a:lnTo>
                <a:lnTo>
                  <a:pt x="617173" y="80681"/>
                </a:lnTo>
                <a:lnTo>
                  <a:pt x="616166" y="79347"/>
                </a:lnTo>
                <a:lnTo>
                  <a:pt x="614608" y="80681"/>
                </a:lnTo>
                <a:lnTo>
                  <a:pt x="613156" y="80681"/>
                </a:lnTo>
                <a:cubicBezTo>
                  <a:pt x="609895" y="77171"/>
                  <a:pt x="605872" y="77171"/>
                  <a:pt x="602610" y="80681"/>
                </a:cubicBezTo>
                <a:lnTo>
                  <a:pt x="603844" y="84509"/>
                </a:lnTo>
                <a:lnTo>
                  <a:pt x="600893" y="83326"/>
                </a:lnTo>
                <a:cubicBezTo>
                  <a:pt x="598714" y="82973"/>
                  <a:pt x="595340" y="83114"/>
                  <a:pt x="593089" y="83326"/>
                </a:cubicBezTo>
                <a:lnTo>
                  <a:pt x="592287" y="83504"/>
                </a:lnTo>
                <a:lnTo>
                  <a:pt x="587394" y="84595"/>
                </a:lnTo>
                <a:lnTo>
                  <a:pt x="584020" y="84595"/>
                </a:lnTo>
                <a:cubicBezTo>
                  <a:pt x="583141" y="84595"/>
                  <a:pt x="582087" y="84383"/>
                  <a:pt x="582122" y="84595"/>
                </a:cubicBezTo>
                <a:cubicBezTo>
                  <a:pt x="582156" y="84806"/>
                  <a:pt x="583598" y="85652"/>
                  <a:pt x="584231" y="85863"/>
                </a:cubicBezTo>
                <a:cubicBezTo>
                  <a:pt x="584863" y="86075"/>
                  <a:pt x="584055" y="85652"/>
                  <a:pt x="585918" y="85863"/>
                </a:cubicBezTo>
                <a:cubicBezTo>
                  <a:pt x="589105" y="84773"/>
                  <a:pt x="592618" y="85242"/>
                  <a:pt x="595409" y="87132"/>
                </a:cubicBezTo>
                <a:cubicBezTo>
                  <a:pt x="596107" y="87256"/>
                  <a:pt x="596821" y="87256"/>
                  <a:pt x="597518" y="87132"/>
                </a:cubicBezTo>
                <a:lnTo>
                  <a:pt x="605097" y="88399"/>
                </a:lnTo>
                <a:lnTo>
                  <a:pt x="605153" y="88570"/>
                </a:lnTo>
                <a:lnTo>
                  <a:pt x="608509" y="92697"/>
                </a:lnTo>
                <a:lnTo>
                  <a:pt x="607855" y="94873"/>
                </a:lnTo>
                <a:cubicBezTo>
                  <a:pt x="608008" y="97459"/>
                  <a:pt x="614314" y="94873"/>
                  <a:pt x="617081" y="94873"/>
                </a:cubicBezTo>
                <a:lnTo>
                  <a:pt x="618972" y="95256"/>
                </a:lnTo>
                <a:lnTo>
                  <a:pt x="617767" y="95592"/>
                </a:lnTo>
                <a:cubicBezTo>
                  <a:pt x="613934" y="94966"/>
                  <a:pt x="610001" y="95635"/>
                  <a:pt x="606588" y="97496"/>
                </a:cubicBezTo>
                <a:cubicBezTo>
                  <a:pt x="604163" y="97814"/>
                  <a:pt x="604970" y="97249"/>
                  <a:pt x="603213" y="97496"/>
                </a:cubicBezTo>
                <a:cubicBezTo>
                  <a:pt x="601456" y="97742"/>
                  <a:pt x="589680" y="98730"/>
                  <a:pt x="596042" y="98976"/>
                </a:cubicBezTo>
                <a:cubicBezTo>
                  <a:pt x="610969" y="102357"/>
                  <a:pt x="626463" y="102357"/>
                  <a:pt x="641390" y="98976"/>
                </a:cubicBezTo>
                <a:cubicBezTo>
                  <a:pt x="648350" y="98623"/>
                  <a:pt x="638402" y="97389"/>
                  <a:pt x="637804" y="96861"/>
                </a:cubicBezTo>
                <a:cubicBezTo>
                  <a:pt x="637206" y="96333"/>
                  <a:pt x="632988" y="95980"/>
                  <a:pt x="637804" y="95804"/>
                </a:cubicBezTo>
                <a:cubicBezTo>
                  <a:pt x="647413" y="94856"/>
                  <a:pt x="657091" y="94856"/>
                  <a:pt x="666700" y="95804"/>
                </a:cubicBezTo>
                <a:lnTo>
                  <a:pt x="673027" y="95804"/>
                </a:lnTo>
                <a:cubicBezTo>
                  <a:pt x="675045" y="95382"/>
                  <a:pt x="677126" y="95382"/>
                  <a:pt x="679144" y="95804"/>
                </a:cubicBezTo>
                <a:cubicBezTo>
                  <a:pt x="681230" y="97071"/>
                  <a:pt x="683708" y="97522"/>
                  <a:pt x="686104" y="97073"/>
                </a:cubicBezTo>
                <a:cubicBezTo>
                  <a:pt x="687320" y="96781"/>
                  <a:pt x="688587" y="97289"/>
                  <a:pt x="689268" y="98342"/>
                </a:cubicBezTo>
                <a:cubicBezTo>
                  <a:pt x="690920" y="99046"/>
                  <a:pt x="694225" y="100809"/>
                  <a:pt x="696017" y="101302"/>
                </a:cubicBezTo>
                <a:cubicBezTo>
                  <a:pt x="697809" y="101795"/>
                  <a:pt x="700166" y="100949"/>
                  <a:pt x="700025" y="101302"/>
                </a:cubicBezTo>
                <a:cubicBezTo>
                  <a:pt x="699884" y="101655"/>
                  <a:pt x="692819" y="102748"/>
                  <a:pt x="695174" y="103417"/>
                </a:cubicBezTo>
                <a:cubicBezTo>
                  <a:pt x="697529" y="104087"/>
                  <a:pt x="710992" y="104686"/>
                  <a:pt x="714156" y="105321"/>
                </a:cubicBezTo>
                <a:cubicBezTo>
                  <a:pt x="717320" y="105955"/>
                  <a:pt x="714156" y="106520"/>
                  <a:pt x="714156" y="107224"/>
                </a:cubicBezTo>
                <a:cubicBezTo>
                  <a:pt x="714156" y="107929"/>
                  <a:pt x="713734" y="108846"/>
                  <a:pt x="714156" y="109551"/>
                </a:cubicBezTo>
                <a:cubicBezTo>
                  <a:pt x="714578" y="110255"/>
                  <a:pt x="720729" y="110855"/>
                  <a:pt x="716687" y="111454"/>
                </a:cubicBezTo>
                <a:cubicBezTo>
                  <a:pt x="712645" y="112054"/>
                  <a:pt x="693310" y="112618"/>
                  <a:pt x="689901" y="113146"/>
                </a:cubicBezTo>
                <a:cubicBezTo>
                  <a:pt x="686491" y="113674"/>
                  <a:pt x="694154" y="114134"/>
                  <a:pt x="696228" y="114626"/>
                </a:cubicBezTo>
                <a:cubicBezTo>
                  <a:pt x="698302" y="115119"/>
                  <a:pt x="699498" y="115507"/>
                  <a:pt x="702345" y="116107"/>
                </a:cubicBezTo>
                <a:cubicBezTo>
                  <a:pt x="705191" y="116706"/>
                  <a:pt x="711484" y="117869"/>
                  <a:pt x="713313" y="118222"/>
                </a:cubicBezTo>
                <a:lnTo>
                  <a:pt x="728499" y="121606"/>
                </a:lnTo>
                <a:cubicBezTo>
                  <a:pt x="731382" y="122170"/>
                  <a:pt x="728816" y="121324"/>
                  <a:pt x="730608" y="121606"/>
                </a:cubicBezTo>
                <a:cubicBezTo>
                  <a:pt x="732400" y="121887"/>
                  <a:pt x="737304" y="122433"/>
                  <a:pt x="739255" y="123298"/>
                </a:cubicBezTo>
                <a:cubicBezTo>
                  <a:pt x="741207" y="124162"/>
                  <a:pt x="742384" y="125696"/>
                  <a:pt x="742314" y="126788"/>
                </a:cubicBezTo>
                <a:cubicBezTo>
                  <a:pt x="742197" y="128598"/>
                  <a:pt x="740639" y="129970"/>
                  <a:pt x="738834" y="129854"/>
                </a:cubicBezTo>
                <a:cubicBezTo>
                  <a:pt x="735758" y="130753"/>
                  <a:pt x="728640" y="131228"/>
                  <a:pt x="723858" y="132180"/>
                </a:cubicBezTo>
                <a:cubicBezTo>
                  <a:pt x="719077" y="133133"/>
                  <a:pt x="713208" y="135000"/>
                  <a:pt x="710149" y="135564"/>
                </a:cubicBezTo>
                <a:cubicBezTo>
                  <a:pt x="708667" y="136199"/>
                  <a:pt x="706990" y="136199"/>
                  <a:pt x="705509" y="135564"/>
                </a:cubicBezTo>
                <a:cubicBezTo>
                  <a:pt x="702356" y="135125"/>
                  <a:pt x="699149" y="135797"/>
                  <a:pt x="696439" y="137468"/>
                </a:cubicBezTo>
                <a:cubicBezTo>
                  <a:pt x="705703" y="139025"/>
                  <a:pt x="715114" y="139521"/>
                  <a:pt x="724491" y="138948"/>
                </a:cubicBezTo>
                <a:cubicBezTo>
                  <a:pt x="728709" y="139548"/>
                  <a:pt x="723402" y="140710"/>
                  <a:pt x="721749" y="141063"/>
                </a:cubicBezTo>
                <a:cubicBezTo>
                  <a:pt x="720097" y="141416"/>
                  <a:pt x="718094" y="140006"/>
                  <a:pt x="714578" y="141063"/>
                </a:cubicBezTo>
                <a:cubicBezTo>
                  <a:pt x="709310" y="141358"/>
                  <a:pt x="704343" y="143621"/>
                  <a:pt x="700657" y="147408"/>
                </a:cubicBezTo>
                <a:cubicBezTo>
                  <a:pt x="706341" y="147934"/>
                  <a:pt x="712059" y="147934"/>
                  <a:pt x="717742" y="147408"/>
                </a:cubicBezTo>
                <a:cubicBezTo>
                  <a:pt x="719464" y="148077"/>
                  <a:pt x="711625" y="150404"/>
                  <a:pt x="710992" y="151426"/>
                </a:cubicBezTo>
                <a:cubicBezTo>
                  <a:pt x="710360" y="152449"/>
                  <a:pt x="713454" y="153013"/>
                  <a:pt x="713945" y="153541"/>
                </a:cubicBezTo>
                <a:cubicBezTo>
                  <a:pt x="714437" y="154069"/>
                  <a:pt x="714719" y="153929"/>
                  <a:pt x="713945" y="154599"/>
                </a:cubicBezTo>
                <a:cubicBezTo>
                  <a:pt x="713171" y="155268"/>
                  <a:pt x="710536" y="156855"/>
                  <a:pt x="709305" y="157559"/>
                </a:cubicBezTo>
                <a:cubicBezTo>
                  <a:pt x="708074" y="158264"/>
                  <a:pt x="708672" y="158087"/>
                  <a:pt x="706563" y="158828"/>
                </a:cubicBezTo>
                <a:cubicBezTo>
                  <a:pt x="704454" y="159569"/>
                  <a:pt x="698794" y="161473"/>
                  <a:pt x="696650" y="162001"/>
                </a:cubicBezTo>
                <a:lnTo>
                  <a:pt x="693697" y="162001"/>
                </a:lnTo>
                <a:cubicBezTo>
                  <a:pt x="693206" y="162247"/>
                  <a:pt x="693486" y="163235"/>
                  <a:pt x="693697" y="163481"/>
                </a:cubicBezTo>
                <a:cubicBezTo>
                  <a:pt x="693908" y="163728"/>
                  <a:pt x="693417" y="163481"/>
                  <a:pt x="694963" y="163481"/>
                </a:cubicBezTo>
                <a:lnTo>
                  <a:pt x="702978" y="163481"/>
                </a:lnTo>
                <a:cubicBezTo>
                  <a:pt x="705633" y="163065"/>
                  <a:pt x="708337" y="163065"/>
                  <a:pt x="710992" y="163481"/>
                </a:cubicBezTo>
                <a:cubicBezTo>
                  <a:pt x="714337" y="164116"/>
                  <a:pt x="717772" y="164116"/>
                  <a:pt x="721116" y="163481"/>
                </a:cubicBezTo>
                <a:cubicBezTo>
                  <a:pt x="728186" y="163253"/>
                  <a:pt x="735233" y="162545"/>
                  <a:pt x="742208" y="161366"/>
                </a:cubicBezTo>
                <a:cubicBezTo>
                  <a:pt x="742110" y="161823"/>
                  <a:pt x="741826" y="162217"/>
                  <a:pt x="741428" y="162459"/>
                </a:cubicBezTo>
                <a:cubicBezTo>
                  <a:pt x="741027" y="162699"/>
                  <a:pt x="740547" y="162762"/>
                  <a:pt x="740099" y="162635"/>
                </a:cubicBezTo>
                <a:cubicBezTo>
                  <a:pt x="734085" y="163513"/>
                  <a:pt x="728032" y="164077"/>
                  <a:pt x="721960" y="164327"/>
                </a:cubicBezTo>
                <a:cubicBezTo>
                  <a:pt x="718368" y="164940"/>
                  <a:pt x="714885" y="166081"/>
                  <a:pt x="711625" y="167711"/>
                </a:cubicBezTo>
                <a:cubicBezTo>
                  <a:pt x="708131" y="168822"/>
                  <a:pt x="704522" y="169531"/>
                  <a:pt x="700868" y="169826"/>
                </a:cubicBezTo>
                <a:cubicBezTo>
                  <a:pt x="696756" y="170390"/>
                  <a:pt x="689479" y="170883"/>
                  <a:pt x="686948" y="171095"/>
                </a:cubicBezTo>
                <a:cubicBezTo>
                  <a:pt x="684417" y="171306"/>
                  <a:pt x="686596" y="170707"/>
                  <a:pt x="685682" y="171095"/>
                </a:cubicBezTo>
                <a:cubicBezTo>
                  <a:pt x="684769" y="171483"/>
                  <a:pt x="681429" y="172822"/>
                  <a:pt x="681464" y="173421"/>
                </a:cubicBezTo>
                <a:cubicBezTo>
                  <a:pt x="681499" y="174021"/>
                  <a:pt x="684452" y="174091"/>
                  <a:pt x="685893" y="174690"/>
                </a:cubicBezTo>
                <a:cubicBezTo>
                  <a:pt x="687335" y="175290"/>
                  <a:pt x="692221" y="176136"/>
                  <a:pt x="690112" y="177017"/>
                </a:cubicBezTo>
                <a:cubicBezTo>
                  <a:pt x="688002" y="177898"/>
                  <a:pt x="680796" y="178955"/>
                  <a:pt x="673238" y="179978"/>
                </a:cubicBezTo>
                <a:cubicBezTo>
                  <a:pt x="663687" y="180407"/>
                  <a:pt x="654176" y="181466"/>
                  <a:pt x="644764" y="183150"/>
                </a:cubicBezTo>
                <a:cubicBezTo>
                  <a:pt x="642738" y="183468"/>
                  <a:pt x="640674" y="183468"/>
                  <a:pt x="638648" y="183150"/>
                </a:cubicBezTo>
                <a:cubicBezTo>
                  <a:pt x="637171" y="183150"/>
                  <a:pt x="635695" y="182727"/>
                  <a:pt x="635906" y="183150"/>
                </a:cubicBezTo>
                <a:cubicBezTo>
                  <a:pt x="636117" y="183573"/>
                  <a:pt x="639246" y="184807"/>
                  <a:pt x="639913" y="185688"/>
                </a:cubicBezTo>
                <a:cubicBezTo>
                  <a:pt x="640581" y="186569"/>
                  <a:pt x="640370" y="187979"/>
                  <a:pt x="639913" y="188437"/>
                </a:cubicBezTo>
                <a:cubicBezTo>
                  <a:pt x="639457" y="188895"/>
                  <a:pt x="641144" y="188437"/>
                  <a:pt x="637171" y="188437"/>
                </a:cubicBezTo>
                <a:lnTo>
                  <a:pt x="621795" y="188437"/>
                </a:lnTo>
                <a:lnTo>
                  <a:pt x="627203" y="185055"/>
                </a:lnTo>
                <a:lnTo>
                  <a:pt x="616803" y="188437"/>
                </a:lnTo>
                <a:lnTo>
                  <a:pt x="616079" y="188437"/>
                </a:lnTo>
                <a:lnTo>
                  <a:pt x="616024" y="188448"/>
                </a:lnTo>
                <a:lnTo>
                  <a:pt x="610599" y="185055"/>
                </a:lnTo>
                <a:lnTo>
                  <a:pt x="613576" y="188927"/>
                </a:lnTo>
                <a:lnTo>
                  <a:pt x="591191" y="193302"/>
                </a:lnTo>
                <a:lnTo>
                  <a:pt x="581489" y="193302"/>
                </a:lnTo>
                <a:cubicBezTo>
                  <a:pt x="579521" y="193548"/>
                  <a:pt x="579486" y="194218"/>
                  <a:pt x="579380" y="194782"/>
                </a:cubicBezTo>
                <a:cubicBezTo>
                  <a:pt x="579275" y="195347"/>
                  <a:pt x="579977" y="196369"/>
                  <a:pt x="580856" y="196686"/>
                </a:cubicBezTo>
                <a:cubicBezTo>
                  <a:pt x="581735" y="197002"/>
                  <a:pt x="583598" y="196686"/>
                  <a:pt x="584653" y="196686"/>
                </a:cubicBezTo>
                <a:cubicBezTo>
                  <a:pt x="585707" y="196686"/>
                  <a:pt x="584933" y="196509"/>
                  <a:pt x="587184" y="196686"/>
                </a:cubicBezTo>
                <a:cubicBezTo>
                  <a:pt x="589434" y="196862"/>
                  <a:pt x="595198" y="197566"/>
                  <a:pt x="598151" y="197743"/>
                </a:cubicBezTo>
                <a:cubicBezTo>
                  <a:pt x="600357" y="198377"/>
                  <a:pt x="602695" y="198377"/>
                  <a:pt x="604901" y="197743"/>
                </a:cubicBezTo>
                <a:cubicBezTo>
                  <a:pt x="608169" y="197743"/>
                  <a:pt x="612739" y="197285"/>
                  <a:pt x="617767" y="197743"/>
                </a:cubicBezTo>
                <a:cubicBezTo>
                  <a:pt x="622794" y="198201"/>
                  <a:pt x="631863" y="200034"/>
                  <a:pt x="635062" y="200492"/>
                </a:cubicBezTo>
                <a:cubicBezTo>
                  <a:pt x="638261" y="200950"/>
                  <a:pt x="633410" y="200492"/>
                  <a:pt x="636960" y="200492"/>
                </a:cubicBezTo>
                <a:cubicBezTo>
                  <a:pt x="640511" y="200492"/>
                  <a:pt x="652744" y="200139"/>
                  <a:pt x="656365" y="200492"/>
                </a:cubicBezTo>
                <a:cubicBezTo>
                  <a:pt x="659985" y="200845"/>
                  <a:pt x="658755" y="202043"/>
                  <a:pt x="658685" y="202607"/>
                </a:cubicBezTo>
                <a:cubicBezTo>
                  <a:pt x="658615" y="203172"/>
                  <a:pt x="658790" y="203453"/>
                  <a:pt x="655943" y="203876"/>
                </a:cubicBezTo>
                <a:cubicBezTo>
                  <a:pt x="651173" y="202482"/>
                  <a:pt x="646055" y="202935"/>
                  <a:pt x="641601" y="205145"/>
                </a:cubicBezTo>
                <a:lnTo>
                  <a:pt x="638015" y="205145"/>
                </a:lnTo>
                <a:cubicBezTo>
                  <a:pt x="635366" y="205322"/>
                  <a:pt x="632782" y="206041"/>
                  <a:pt x="630422" y="207260"/>
                </a:cubicBezTo>
                <a:cubicBezTo>
                  <a:pt x="625749" y="209688"/>
                  <a:pt x="620477" y="210716"/>
                  <a:pt x="615236" y="210221"/>
                </a:cubicBezTo>
                <a:lnTo>
                  <a:pt x="609281" y="213133"/>
                </a:lnTo>
                <a:lnTo>
                  <a:pt x="606588" y="214451"/>
                </a:lnTo>
                <a:cubicBezTo>
                  <a:pt x="604479" y="215543"/>
                  <a:pt x="604479" y="215966"/>
                  <a:pt x="602581" y="216777"/>
                </a:cubicBezTo>
                <a:cubicBezTo>
                  <a:pt x="600682" y="217588"/>
                  <a:pt x="597799" y="219174"/>
                  <a:pt x="595198" y="219315"/>
                </a:cubicBezTo>
                <a:cubicBezTo>
                  <a:pt x="592598" y="219457"/>
                  <a:pt x="588765" y="217905"/>
                  <a:pt x="586973" y="217623"/>
                </a:cubicBezTo>
                <a:cubicBezTo>
                  <a:pt x="585181" y="217342"/>
                  <a:pt x="585216" y="217623"/>
                  <a:pt x="584442" y="217623"/>
                </a:cubicBezTo>
                <a:cubicBezTo>
                  <a:pt x="583668" y="217623"/>
                  <a:pt x="583176" y="217870"/>
                  <a:pt x="582332" y="217623"/>
                </a:cubicBezTo>
                <a:lnTo>
                  <a:pt x="580105" y="216506"/>
                </a:lnTo>
                <a:lnTo>
                  <a:pt x="584021" y="213360"/>
                </a:lnTo>
                <a:cubicBezTo>
                  <a:pt x="585609" y="211363"/>
                  <a:pt x="587077" y="209134"/>
                  <a:pt x="587976" y="208206"/>
                </a:cubicBezTo>
                <a:cubicBezTo>
                  <a:pt x="585757" y="202905"/>
                  <a:pt x="582573" y="200166"/>
                  <a:pt x="579338" y="200775"/>
                </a:cubicBezTo>
                <a:lnTo>
                  <a:pt x="572445" y="207201"/>
                </a:lnTo>
                <a:lnTo>
                  <a:pt x="571848" y="202914"/>
                </a:lnTo>
                <a:cubicBezTo>
                  <a:pt x="570345" y="200392"/>
                  <a:pt x="565481" y="200213"/>
                  <a:pt x="562833" y="201550"/>
                </a:cubicBezTo>
                <a:lnTo>
                  <a:pt x="557827" y="208399"/>
                </a:lnTo>
                <a:lnTo>
                  <a:pt x="555968" y="206354"/>
                </a:lnTo>
                <a:lnTo>
                  <a:pt x="555968" y="210942"/>
                </a:lnTo>
                <a:lnTo>
                  <a:pt x="557827" y="208399"/>
                </a:lnTo>
                <a:lnTo>
                  <a:pt x="565351" y="216677"/>
                </a:lnTo>
                <a:cubicBezTo>
                  <a:pt x="567998" y="218398"/>
                  <a:pt x="570765" y="218970"/>
                  <a:pt x="571848" y="216677"/>
                </a:cubicBezTo>
                <a:lnTo>
                  <a:pt x="572702" y="210690"/>
                </a:lnTo>
                <a:lnTo>
                  <a:pt x="574314" y="213686"/>
                </a:lnTo>
                <a:lnTo>
                  <a:pt x="578936" y="216847"/>
                </a:lnTo>
                <a:lnTo>
                  <a:pt x="577913" y="218471"/>
                </a:lnTo>
                <a:lnTo>
                  <a:pt x="576849" y="220161"/>
                </a:lnTo>
                <a:cubicBezTo>
                  <a:pt x="576427" y="221042"/>
                  <a:pt x="575900" y="220584"/>
                  <a:pt x="576849" y="221430"/>
                </a:cubicBezTo>
                <a:cubicBezTo>
                  <a:pt x="577797" y="222276"/>
                  <a:pt x="580751" y="224603"/>
                  <a:pt x="582543" y="225237"/>
                </a:cubicBezTo>
                <a:lnTo>
                  <a:pt x="586152" y="225302"/>
                </a:lnTo>
                <a:lnTo>
                  <a:pt x="549573" y="226947"/>
                </a:lnTo>
                <a:lnTo>
                  <a:pt x="555913" y="223683"/>
                </a:lnTo>
                <a:cubicBezTo>
                  <a:pt x="557075" y="222821"/>
                  <a:pt x="547888" y="217928"/>
                  <a:pt x="546284" y="216777"/>
                </a:cubicBezTo>
                <a:lnTo>
                  <a:pt x="544683" y="221220"/>
                </a:lnTo>
                <a:lnTo>
                  <a:pt x="538463" y="221220"/>
                </a:lnTo>
                <a:lnTo>
                  <a:pt x="538041" y="222066"/>
                </a:lnTo>
                <a:lnTo>
                  <a:pt x="544668" y="221261"/>
                </a:lnTo>
                <a:lnTo>
                  <a:pt x="543979" y="223174"/>
                </a:lnTo>
                <a:lnTo>
                  <a:pt x="543789" y="222699"/>
                </a:lnTo>
                <a:lnTo>
                  <a:pt x="543120" y="223818"/>
                </a:lnTo>
                <a:lnTo>
                  <a:pt x="540702" y="221958"/>
                </a:lnTo>
                <a:cubicBezTo>
                  <a:pt x="540295" y="219938"/>
                  <a:pt x="539714" y="219938"/>
                  <a:pt x="539307" y="221958"/>
                </a:cubicBezTo>
                <a:lnTo>
                  <a:pt x="542743" y="224448"/>
                </a:lnTo>
                <a:lnTo>
                  <a:pt x="542475" y="224896"/>
                </a:lnTo>
                <a:lnTo>
                  <a:pt x="542441" y="224857"/>
                </a:lnTo>
                <a:cubicBezTo>
                  <a:pt x="541906" y="223650"/>
                  <a:pt x="541328" y="223650"/>
                  <a:pt x="540793" y="224857"/>
                </a:cubicBezTo>
                <a:lnTo>
                  <a:pt x="540679" y="225660"/>
                </a:lnTo>
                <a:lnTo>
                  <a:pt x="538651" y="225660"/>
                </a:lnTo>
                <a:lnTo>
                  <a:pt x="537657" y="224222"/>
                </a:lnTo>
                <a:cubicBezTo>
                  <a:pt x="534578" y="220550"/>
                  <a:pt x="531153" y="217012"/>
                  <a:pt x="529769" y="216612"/>
                </a:cubicBezTo>
                <a:cubicBezTo>
                  <a:pt x="527001" y="215811"/>
                  <a:pt x="526863" y="225960"/>
                  <a:pt x="526863" y="227828"/>
                </a:cubicBezTo>
                <a:cubicBezTo>
                  <a:pt x="526863" y="229697"/>
                  <a:pt x="527001" y="227027"/>
                  <a:pt x="529769" y="227828"/>
                </a:cubicBezTo>
                <a:lnTo>
                  <a:pt x="530272" y="228005"/>
                </a:lnTo>
                <a:lnTo>
                  <a:pt x="523663" y="228316"/>
                </a:lnTo>
                <a:lnTo>
                  <a:pt x="522262" y="225034"/>
                </a:lnTo>
                <a:cubicBezTo>
                  <a:pt x="519494" y="222776"/>
                  <a:pt x="512545" y="222353"/>
                  <a:pt x="509988" y="221647"/>
                </a:cubicBezTo>
                <a:lnTo>
                  <a:pt x="513503" y="228796"/>
                </a:lnTo>
                <a:lnTo>
                  <a:pt x="494802" y="229678"/>
                </a:lnTo>
                <a:cubicBezTo>
                  <a:pt x="487665" y="229960"/>
                  <a:pt x="491216" y="229432"/>
                  <a:pt x="487841" y="229678"/>
                </a:cubicBezTo>
                <a:lnTo>
                  <a:pt x="484826" y="230014"/>
                </a:lnTo>
                <a:lnTo>
                  <a:pt x="484817" y="229768"/>
                </a:lnTo>
                <a:cubicBezTo>
                  <a:pt x="484706" y="227144"/>
                  <a:pt x="485207" y="223775"/>
                  <a:pt x="482479" y="223024"/>
                </a:cubicBezTo>
                <a:lnTo>
                  <a:pt x="481078" y="223248"/>
                </a:lnTo>
                <a:lnTo>
                  <a:pt x="486350" y="217836"/>
                </a:lnTo>
                <a:lnTo>
                  <a:pt x="470126" y="217836"/>
                </a:lnTo>
                <a:lnTo>
                  <a:pt x="470126" y="218342"/>
                </a:lnTo>
                <a:lnTo>
                  <a:pt x="465486" y="214453"/>
                </a:lnTo>
                <a:cubicBezTo>
                  <a:pt x="464588" y="214453"/>
                  <a:pt x="465491" y="217683"/>
                  <a:pt x="466848" y="221237"/>
                </a:cubicBezTo>
                <a:lnTo>
                  <a:pt x="468525" y="224816"/>
                </a:lnTo>
                <a:lnTo>
                  <a:pt x="468718" y="225227"/>
                </a:lnTo>
                <a:lnTo>
                  <a:pt x="468439" y="225272"/>
                </a:lnTo>
                <a:lnTo>
                  <a:pt x="468772" y="226396"/>
                </a:lnTo>
                <a:lnTo>
                  <a:pt x="470126" y="228618"/>
                </a:lnTo>
                <a:lnTo>
                  <a:pt x="470126" y="231159"/>
                </a:lnTo>
                <a:lnTo>
                  <a:pt x="457680" y="231159"/>
                </a:lnTo>
                <a:cubicBezTo>
                  <a:pt x="456795" y="230836"/>
                  <a:pt x="455823" y="230836"/>
                  <a:pt x="454938" y="231159"/>
                </a:cubicBezTo>
                <a:cubicBezTo>
                  <a:pt x="449511" y="232837"/>
                  <a:pt x="443703" y="232837"/>
                  <a:pt x="438276" y="231159"/>
                </a:cubicBezTo>
                <a:cubicBezTo>
                  <a:pt x="433144" y="230982"/>
                  <a:pt x="429628" y="230489"/>
                  <a:pt x="424144" y="230101"/>
                </a:cubicBezTo>
                <a:lnTo>
                  <a:pt x="421666" y="229934"/>
                </a:lnTo>
                <a:lnTo>
                  <a:pt x="421246" y="228070"/>
                </a:lnTo>
                <a:cubicBezTo>
                  <a:pt x="420245" y="226679"/>
                  <a:pt x="417933" y="227142"/>
                  <a:pt x="417119" y="228070"/>
                </a:cubicBezTo>
                <a:lnTo>
                  <a:pt x="416911" y="229612"/>
                </a:lnTo>
                <a:lnTo>
                  <a:pt x="416367" y="229576"/>
                </a:lnTo>
                <a:lnTo>
                  <a:pt x="416367" y="227142"/>
                </a:lnTo>
                <a:lnTo>
                  <a:pt x="415992" y="229550"/>
                </a:lnTo>
                <a:lnTo>
                  <a:pt x="405373" y="228832"/>
                </a:lnTo>
                <a:cubicBezTo>
                  <a:pt x="402294" y="228409"/>
                  <a:pt x="399171" y="228409"/>
                  <a:pt x="396092" y="228832"/>
                </a:cubicBezTo>
                <a:cubicBezTo>
                  <a:pt x="394466" y="229277"/>
                  <a:pt x="392728" y="228879"/>
                  <a:pt x="391452" y="227775"/>
                </a:cubicBezTo>
                <a:cubicBezTo>
                  <a:pt x="392963" y="227175"/>
                  <a:pt x="403041" y="225860"/>
                  <a:pt x="405162" y="225237"/>
                </a:cubicBezTo>
                <a:cubicBezTo>
                  <a:pt x="407283" y="224614"/>
                  <a:pt x="404600" y="224246"/>
                  <a:pt x="404179" y="224035"/>
                </a:cubicBezTo>
                <a:cubicBezTo>
                  <a:pt x="403695" y="223793"/>
                  <a:pt x="403132" y="223768"/>
                  <a:pt x="402631" y="223968"/>
                </a:cubicBezTo>
                <a:cubicBezTo>
                  <a:pt x="399925" y="224599"/>
                  <a:pt x="397110" y="224599"/>
                  <a:pt x="394405" y="223968"/>
                </a:cubicBezTo>
                <a:cubicBezTo>
                  <a:pt x="392043" y="223438"/>
                  <a:pt x="389595" y="223438"/>
                  <a:pt x="387234" y="223968"/>
                </a:cubicBezTo>
                <a:cubicBezTo>
                  <a:pt x="384580" y="224716"/>
                  <a:pt x="381730" y="224080"/>
                  <a:pt x="379641" y="222276"/>
                </a:cubicBezTo>
                <a:cubicBezTo>
                  <a:pt x="378164" y="221607"/>
                  <a:pt x="378164" y="220761"/>
                  <a:pt x="378375" y="219950"/>
                </a:cubicBezTo>
                <a:cubicBezTo>
                  <a:pt x="378586" y="219139"/>
                  <a:pt x="379078" y="217835"/>
                  <a:pt x="380906" y="217412"/>
                </a:cubicBezTo>
                <a:lnTo>
                  <a:pt x="382172" y="217412"/>
                </a:lnTo>
                <a:lnTo>
                  <a:pt x="389343" y="217412"/>
                </a:lnTo>
                <a:cubicBezTo>
                  <a:pt x="391306" y="217708"/>
                  <a:pt x="393311" y="217337"/>
                  <a:pt x="395038" y="216354"/>
                </a:cubicBezTo>
                <a:cubicBezTo>
                  <a:pt x="396619" y="216178"/>
                  <a:pt x="396831" y="216354"/>
                  <a:pt x="398834" y="216354"/>
                </a:cubicBezTo>
                <a:lnTo>
                  <a:pt x="407060" y="216354"/>
                </a:lnTo>
                <a:cubicBezTo>
                  <a:pt x="409393" y="215610"/>
                  <a:pt x="411898" y="215610"/>
                  <a:pt x="414231" y="216354"/>
                </a:cubicBezTo>
                <a:cubicBezTo>
                  <a:pt x="417292" y="216987"/>
                  <a:pt x="420451" y="216987"/>
                  <a:pt x="423512" y="216354"/>
                </a:cubicBezTo>
                <a:cubicBezTo>
                  <a:pt x="426561" y="215610"/>
                  <a:pt x="429743" y="215610"/>
                  <a:pt x="432792" y="216354"/>
                </a:cubicBezTo>
                <a:cubicBezTo>
                  <a:pt x="438178" y="216589"/>
                  <a:pt x="443570" y="216091"/>
                  <a:pt x="448822" y="214874"/>
                </a:cubicBezTo>
                <a:cubicBezTo>
                  <a:pt x="445158" y="213070"/>
                  <a:pt x="441082" y="212268"/>
                  <a:pt x="437010" y="212547"/>
                </a:cubicBezTo>
                <a:cubicBezTo>
                  <a:pt x="432596" y="213075"/>
                  <a:pt x="428137" y="213075"/>
                  <a:pt x="423722" y="212547"/>
                </a:cubicBezTo>
                <a:cubicBezTo>
                  <a:pt x="419735" y="211335"/>
                  <a:pt x="415478" y="211335"/>
                  <a:pt x="411489" y="212547"/>
                </a:cubicBezTo>
                <a:cubicBezTo>
                  <a:pt x="409913" y="213064"/>
                  <a:pt x="408214" y="213064"/>
                  <a:pt x="406638" y="212547"/>
                </a:cubicBezTo>
                <a:cubicBezTo>
                  <a:pt x="402807" y="212266"/>
                  <a:pt x="392894" y="210539"/>
                  <a:pt x="388499" y="210855"/>
                </a:cubicBezTo>
                <a:cubicBezTo>
                  <a:pt x="384105" y="211172"/>
                  <a:pt x="382137" y="213640"/>
                  <a:pt x="380273" y="214451"/>
                </a:cubicBezTo>
                <a:cubicBezTo>
                  <a:pt x="378410" y="215262"/>
                  <a:pt x="377390" y="215227"/>
                  <a:pt x="377321" y="215720"/>
                </a:cubicBezTo>
                <a:cubicBezTo>
                  <a:pt x="377251" y="216213"/>
                  <a:pt x="379043" y="217130"/>
                  <a:pt x="379852" y="217412"/>
                </a:cubicBezTo>
                <a:lnTo>
                  <a:pt x="376477" y="217412"/>
                </a:lnTo>
                <a:cubicBezTo>
                  <a:pt x="375142" y="216954"/>
                  <a:pt x="374894" y="215613"/>
                  <a:pt x="374157" y="214662"/>
                </a:cubicBezTo>
                <a:cubicBezTo>
                  <a:pt x="373419" y="213711"/>
                  <a:pt x="376160" y="213075"/>
                  <a:pt x="372048" y="211701"/>
                </a:cubicBezTo>
                <a:cubicBezTo>
                  <a:pt x="367936" y="210328"/>
                  <a:pt x="355174" y="207295"/>
                  <a:pt x="349480" y="206414"/>
                </a:cubicBezTo>
                <a:lnTo>
                  <a:pt x="337879" y="206414"/>
                </a:lnTo>
                <a:lnTo>
                  <a:pt x="336192" y="206414"/>
                </a:lnTo>
                <a:cubicBezTo>
                  <a:pt x="329376" y="204183"/>
                  <a:pt x="322268" y="202972"/>
                  <a:pt x="315100" y="202819"/>
                </a:cubicBezTo>
                <a:lnTo>
                  <a:pt x="313196" y="202819"/>
                </a:lnTo>
                <a:lnTo>
                  <a:pt x="307786" y="198762"/>
                </a:lnTo>
                <a:cubicBezTo>
                  <a:pt x="305215" y="196794"/>
                  <a:pt x="307399" y="198762"/>
                  <a:pt x="307323" y="198762"/>
                </a:cubicBezTo>
                <a:cubicBezTo>
                  <a:pt x="307889" y="199418"/>
                  <a:pt x="310018" y="202043"/>
                  <a:pt x="310724" y="202699"/>
                </a:cubicBezTo>
                <a:cubicBezTo>
                  <a:pt x="311430" y="203355"/>
                  <a:pt x="310538" y="201715"/>
                  <a:pt x="311558" y="202699"/>
                </a:cubicBezTo>
                <a:lnTo>
                  <a:pt x="311665" y="202819"/>
                </a:lnTo>
                <a:lnTo>
                  <a:pt x="303500" y="202819"/>
                </a:lnTo>
                <a:cubicBezTo>
                  <a:pt x="297439" y="202782"/>
                  <a:pt x="291384" y="202429"/>
                  <a:pt x="285361" y="201761"/>
                </a:cubicBezTo>
                <a:lnTo>
                  <a:pt x="260261" y="200281"/>
                </a:lnTo>
                <a:cubicBezTo>
                  <a:pt x="252001" y="199681"/>
                  <a:pt x="240294" y="198519"/>
                  <a:pt x="235795" y="198166"/>
                </a:cubicBezTo>
                <a:cubicBezTo>
                  <a:pt x="231296" y="197813"/>
                  <a:pt x="235162" y="198696"/>
                  <a:pt x="233264" y="198166"/>
                </a:cubicBezTo>
                <a:cubicBezTo>
                  <a:pt x="231366" y="197636"/>
                  <a:pt x="226515" y="195805"/>
                  <a:pt x="224405" y="194994"/>
                </a:cubicBezTo>
                <a:cubicBezTo>
                  <a:pt x="222296" y="194183"/>
                  <a:pt x="220679" y="193936"/>
                  <a:pt x="220609" y="193302"/>
                </a:cubicBezTo>
                <a:cubicBezTo>
                  <a:pt x="220539" y="192667"/>
                  <a:pt x="224195" y="191891"/>
                  <a:pt x="223984" y="191187"/>
                </a:cubicBezTo>
                <a:cubicBezTo>
                  <a:pt x="223773" y="190482"/>
                  <a:pt x="224195" y="189811"/>
                  <a:pt x="219343" y="189072"/>
                </a:cubicBezTo>
                <a:cubicBezTo>
                  <a:pt x="214492" y="188332"/>
                  <a:pt x="198604" y="187133"/>
                  <a:pt x="194877" y="186745"/>
                </a:cubicBezTo>
                <a:cubicBezTo>
                  <a:pt x="191150" y="186357"/>
                  <a:pt x="192381" y="186745"/>
                  <a:pt x="196986" y="186745"/>
                </a:cubicBezTo>
                <a:lnTo>
                  <a:pt x="222507" y="186745"/>
                </a:lnTo>
                <a:cubicBezTo>
                  <a:pt x="228939" y="186745"/>
                  <a:pt x="233756" y="187027"/>
                  <a:pt x="235584" y="186745"/>
                </a:cubicBezTo>
                <a:cubicBezTo>
                  <a:pt x="237413" y="186464"/>
                  <a:pt x="229398" y="185546"/>
                  <a:pt x="233475" y="185053"/>
                </a:cubicBezTo>
                <a:cubicBezTo>
                  <a:pt x="237552" y="184560"/>
                  <a:pt x="255621" y="183996"/>
                  <a:pt x="260051" y="183784"/>
                </a:cubicBezTo>
                <a:cubicBezTo>
                  <a:pt x="259698" y="183538"/>
                  <a:pt x="263425" y="183327"/>
                  <a:pt x="257941" y="182304"/>
                </a:cubicBezTo>
                <a:cubicBezTo>
                  <a:pt x="252457" y="181282"/>
                  <a:pt x="235514" y="178815"/>
                  <a:pt x="227147" y="177651"/>
                </a:cubicBezTo>
                <a:cubicBezTo>
                  <a:pt x="218780" y="176487"/>
                  <a:pt x="213297" y="176241"/>
                  <a:pt x="207743" y="175325"/>
                </a:cubicBezTo>
                <a:cubicBezTo>
                  <a:pt x="202189" y="174409"/>
                  <a:pt x="198321" y="173210"/>
                  <a:pt x="193822" y="172152"/>
                </a:cubicBezTo>
                <a:cubicBezTo>
                  <a:pt x="189323" y="171095"/>
                  <a:pt x="179621" y="169510"/>
                  <a:pt x="180746" y="168980"/>
                </a:cubicBezTo>
                <a:lnTo>
                  <a:pt x="200572" y="168980"/>
                </a:lnTo>
                <a:cubicBezTo>
                  <a:pt x="204438" y="168980"/>
                  <a:pt x="201522" y="169368"/>
                  <a:pt x="203946" y="168980"/>
                </a:cubicBezTo>
                <a:cubicBezTo>
                  <a:pt x="206371" y="168592"/>
                  <a:pt x="213051" y="167042"/>
                  <a:pt x="215125" y="166654"/>
                </a:cubicBezTo>
                <a:cubicBezTo>
                  <a:pt x="217199" y="166266"/>
                  <a:pt x="217937" y="167888"/>
                  <a:pt x="216391" y="166654"/>
                </a:cubicBezTo>
                <a:cubicBezTo>
                  <a:pt x="214844" y="165420"/>
                  <a:pt x="209748" y="160873"/>
                  <a:pt x="205845" y="159251"/>
                </a:cubicBezTo>
                <a:cubicBezTo>
                  <a:pt x="201944" y="157629"/>
                  <a:pt x="199376" y="157841"/>
                  <a:pt x="192979" y="156925"/>
                </a:cubicBezTo>
                <a:cubicBezTo>
                  <a:pt x="186581" y="156009"/>
                  <a:pt x="172696" y="154280"/>
                  <a:pt x="167458" y="153753"/>
                </a:cubicBezTo>
                <a:cubicBezTo>
                  <a:pt x="162220" y="153225"/>
                  <a:pt x="163977" y="154317"/>
                  <a:pt x="161552" y="153753"/>
                </a:cubicBezTo>
                <a:cubicBezTo>
                  <a:pt x="158304" y="154026"/>
                  <a:pt x="155110" y="152777"/>
                  <a:pt x="152904" y="150369"/>
                </a:cubicBezTo>
                <a:cubicBezTo>
                  <a:pt x="150408" y="149488"/>
                  <a:pt x="148405" y="149593"/>
                  <a:pt x="146577" y="148465"/>
                </a:cubicBezTo>
                <a:cubicBezTo>
                  <a:pt x="144748" y="147338"/>
                  <a:pt x="142991" y="144693"/>
                  <a:pt x="141937" y="143601"/>
                </a:cubicBezTo>
                <a:cubicBezTo>
                  <a:pt x="140882" y="142508"/>
                  <a:pt x="134589" y="142190"/>
                  <a:pt x="140249" y="141909"/>
                </a:cubicBezTo>
                <a:cubicBezTo>
                  <a:pt x="145909" y="141628"/>
                  <a:pt x="169180" y="142225"/>
                  <a:pt x="175894" y="141909"/>
                </a:cubicBezTo>
                <a:cubicBezTo>
                  <a:pt x="182609" y="141593"/>
                  <a:pt x="179304" y="140324"/>
                  <a:pt x="180535" y="140006"/>
                </a:cubicBezTo>
                <a:cubicBezTo>
                  <a:pt x="181765" y="139689"/>
                  <a:pt x="181554" y="140006"/>
                  <a:pt x="183277" y="140006"/>
                </a:cubicBezTo>
                <a:lnTo>
                  <a:pt x="190870" y="140006"/>
                </a:lnTo>
                <a:cubicBezTo>
                  <a:pt x="193090" y="140520"/>
                  <a:pt x="195398" y="140520"/>
                  <a:pt x="197619" y="140006"/>
                </a:cubicBezTo>
                <a:cubicBezTo>
                  <a:pt x="196128" y="139131"/>
                  <a:pt x="194478" y="138555"/>
                  <a:pt x="192768" y="138314"/>
                </a:cubicBezTo>
                <a:cubicBezTo>
                  <a:pt x="202241" y="137466"/>
                  <a:pt x="211769" y="137466"/>
                  <a:pt x="221242" y="138314"/>
                </a:cubicBezTo>
                <a:cubicBezTo>
                  <a:pt x="225601" y="137997"/>
                  <a:pt x="220750" y="136727"/>
                  <a:pt x="218922" y="136410"/>
                </a:cubicBezTo>
                <a:cubicBezTo>
                  <a:pt x="217093" y="136094"/>
                  <a:pt x="212524" y="136903"/>
                  <a:pt x="210274" y="136410"/>
                </a:cubicBezTo>
                <a:cubicBezTo>
                  <a:pt x="208024" y="135917"/>
                  <a:pt x="206477" y="133942"/>
                  <a:pt x="205423" y="133449"/>
                </a:cubicBezTo>
                <a:cubicBezTo>
                  <a:pt x="204368" y="132956"/>
                  <a:pt x="205317" y="133449"/>
                  <a:pt x="203946" y="133449"/>
                </a:cubicBezTo>
                <a:cubicBezTo>
                  <a:pt x="202576" y="133449"/>
                  <a:pt x="202013" y="133872"/>
                  <a:pt x="197197" y="133449"/>
                </a:cubicBezTo>
                <a:cubicBezTo>
                  <a:pt x="192381" y="133026"/>
                  <a:pt x="180887" y="131581"/>
                  <a:pt x="175051" y="130911"/>
                </a:cubicBezTo>
                <a:lnTo>
                  <a:pt x="162185" y="129431"/>
                </a:lnTo>
                <a:cubicBezTo>
                  <a:pt x="161031" y="129691"/>
                  <a:pt x="159840" y="129179"/>
                  <a:pt x="159232" y="128162"/>
                </a:cubicBezTo>
                <a:cubicBezTo>
                  <a:pt x="162465" y="127950"/>
                  <a:pt x="180043" y="128620"/>
                  <a:pt x="181589" y="128162"/>
                </a:cubicBezTo>
                <a:cubicBezTo>
                  <a:pt x="183135" y="127704"/>
                  <a:pt x="165666" y="125871"/>
                  <a:pt x="168512" y="125413"/>
                </a:cubicBezTo>
                <a:cubicBezTo>
                  <a:pt x="171361" y="124955"/>
                  <a:pt x="193366" y="125940"/>
                  <a:pt x="198674" y="125413"/>
                </a:cubicBezTo>
                <a:cubicBezTo>
                  <a:pt x="203981" y="124885"/>
                  <a:pt x="191537" y="122768"/>
                  <a:pt x="200361" y="122240"/>
                </a:cubicBezTo>
                <a:cubicBezTo>
                  <a:pt x="209185" y="121712"/>
                  <a:pt x="244512" y="122522"/>
                  <a:pt x="251614" y="122240"/>
                </a:cubicBezTo>
                <a:cubicBezTo>
                  <a:pt x="258715" y="121959"/>
                  <a:pt x="246024" y="121041"/>
                  <a:pt x="242966" y="120548"/>
                </a:cubicBezTo>
                <a:cubicBezTo>
                  <a:pt x="239909" y="120055"/>
                  <a:pt x="236463" y="119491"/>
                  <a:pt x="233264" y="119279"/>
                </a:cubicBezTo>
                <a:cubicBezTo>
                  <a:pt x="230065" y="119068"/>
                  <a:pt x="226902" y="119279"/>
                  <a:pt x="223773" y="119279"/>
                </a:cubicBezTo>
                <a:cubicBezTo>
                  <a:pt x="220712" y="119912"/>
                  <a:pt x="217553" y="119912"/>
                  <a:pt x="214492" y="119279"/>
                </a:cubicBezTo>
                <a:cubicBezTo>
                  <a:pt x="211432" y="118641"/>
                  <a:pt x="208273" y="118641"/>
                  <a:pt x="205212" y="119279"/>
                </a:cubicBezTo>
                <a:lnTo>
                  <a:pt x="195299" y="119279"/>
                </a:lnTo>
                <a:lnTo>
                  <a:pt x="186018" y="119279"/>
                </a:lnTo>
                <a:lnTo>
                  <a:pt x="176527" y="119279"/>
                </a:lnTo>
                <a:lnTo>
                  <a:pt x="167247" y="119279"/>
                </a:lnTo>
                <a:lnTo>
                  <a:pt x="157545" y="119279"/>
                </a:lnTo>
                <a:cubicBezTo>
                  <a:pt x="154346" y="119279"/>
                  <a:pt x="148862" y="121041"/>
                  <a:pt x="148053" y="119279"/>
                </a:cubicBezTo>
                <a:cubicBezTo>
                  <a:pt x="147245" y="117517"/>
                  <a:pt x="147877" y="110467"/>
                  <a:pt x="152694" y="108705"/>
                </a:cubicBezTo>
                <a:cubicBezTo>
                  <a:pt x="157510" y="106943"/>
                  <a:pt x="171430" y="108705"/>
                  <a:pt x="176949" y="108705"/>
                </a:cubicBezTo>
                <a:lnTo>
                  <a:pt x="185808" y="108705"/>
                </a:lnTo>
                <a:cubicBezTo>
                  <a:pt x="189843" y="109542"/>
                  <a:pt x="194005" y="109542"/>
                  <a:pt x="198041" y="108705"/>
                </a:cubicBezTo>
                <a:cubicBezTo>
                  <a:pt x="202477" y="107592"/>
                  <a:pt x="206989" y="106815"/>
                  <a:pt x="211539" y="106378"/>
                </a:cubicBezTo>
                <a:cubicBezTo>
                  <a:pt x="214177" y="105990"/>
                  <a:pt x="213473" y="106378"/>
                  <a:pt x="213860" y="106378"/>
                </a:cubicBezTo>
                <a:cubicBezTo>
                  <a:pt x="205244" y="104082"/>
                  <a:pt x="196403" y="102733"/>
                  <a:pt x="187495" y="102360"/>
                </a:cubicBezTo>
                <a:lnTo>
                  <a:pt x="142780" y="98764"/>
                </a:lnTo>
                <a:cubicBezTo>
                  <a:pt x="138497" y="99172"/>
                  <a:pt x="134186" y="98366"/>
                  <a:pt x="130336" y="96438"/>
                </a:cubicBezTo>
                <a:lnTo>
                  <a:pt x="129282" y="96438"/>
                </a:lnTo>
                <a:cubicBezTo>
                  <a:pt x="127314" y="96192"/>
                  <a:pt x="119579" y="95734"/>
                  <a:pt x="118525" y="94958"/>
                </a:cubicBezTo>
                <a:cubicBezTo>
                  <a:pt x="117470" y="94182"/>
                  <a:pt x="119966" y="92701"/>
                  <a:pt x="122954" y="91785"/>
                </a:cubicBezTo>
                <a:cubicBezTo>
                  <a:pt x="127549" y="91752"/>
                  <a:pt x="132110" y="90966"/>
                  <a:pt x="136453" y="89459"/>
                </a:cubicBezTo>
                <a:cubicBezTo>
                  <a:pt x="138974" y="89142"/>
                  <a:pt x="141525" y="89142"/>
                  <a:pt x="144046" y="89459"/>
                </a:cubicBezTo>
                <a:cubicBezTo>
                  <a:pt x="145944" y="89177"/>
                  <a:pt x="148756" y="88260"/>
                  <a:pt x="147842" y="87767"/>
                </a:cubicBezTo>
                <a:cubicBezTo>
                  <a:pt x="146929" y="87274"/>
                  <a:pt x="138527" y="86991"/>
                  <a:pt x="138562" y="86498"/>
                </a:cubicBezTo>
                <a:cubicBezTo>
                  <a:pt x="138597" y="86005"/>
                  <a:pt x="150691" y="85336"/>
                  <a:pt x="148053" y="84806"/>
                </a:cubicBezTo>
                <a:cubicBezTo>
                  <a:pt x="145416" y="84276"/>
                  <a:pt x="131250" y="83960"/>
                  <a:pt x="122743" y="83326"/>
                </a:cubicBezTo>
                <a:cubicBezTo>
                  <a:pt x="114237" y="82691"/>
                  <a:pt x="99051" y="81387"/>
                  <a:pt x="97011" y="80999"/>
                </a:cubicBezTo>
                <a:cubicBezTo>
                  <a:pt x="94972" y="80611"/>
                  <a:pt x="105940" y="81316"/>
                  <a:pt x="110510" y="80999"/>
                </a:cubicBezTo>
                <a:cubicBezTo>
                  <a:pt x="115080" y="80683"/>
                  <a:pt x="119686" y="79412"/>
                  <a:pt x="124431" y="79096"/>
                </a:cubicBezTo>
                <a:cubicBezTo>
                  <a:pt x="129260" y="78450"/>
                  <a:pt x="134154" y="78450"/>
                  <a:pt x="138984" y="79096"/>
                </a:cubicBezTo>
                <a:cubicBezTo>
                  <a:pt x="138253" y="78063"/>
                  <a:pt x="137082" y="77437"/>
                  <a:pt x="135820" y="77404"/>
                </a:cubicBezTo>
                <a:lnTo>
                  <a:pt x="116838" y="77404"/>
                </a:lnTo>
                <a:cubicBezTo>
                  <a:pt x="113533" y="77682"/>
                  <a:pt x="110208" y="77176"/>
                  <a:pt x="107135" y="75923"/>
                </a:cubicBezTo>
                <a:cubicBezTo>
                  <a:pt x="104098" y="75156"/>
                  <a:pt x="100986" y="74731"/>
                  <a:pt x="97855" y="74654"/>
                </a:cubicBezTo>
                <a:lnTo>
                  <a:pt x="82669" y="73385"/>
                </a:lnTo>
                <a:cubicBezTo>
                  <a:pt x="86356" y="71965"/>
                  <a:pt x="90169" y="70902"/>
                  <a:pt x="94058" y="70213"/>
                </a:cubicBezTo>
                <a:cubicBezTo>
                  <a:pt x="91632" y="67828"/>
                  <a:pt x="88387" y="66466"/>
                  <a:pt x="84989" y="66406"/>
                </a:cubicBezTo>
                <a:cubicBezTo>
                  <a:pt x="81360" y="65775"/>
                  <a:pt x="77650" y="65775"/>
                  <a:pt x="74021" y="66406"/>
                </a:cubicBezTo>
                <a:cubicBezTo>
                  <a:pt x="73337" y="66633"/>
                  <a:pt x="72596" y="66633"/>
                  <a:pt x="71912" y="66406"/>
                </a:cubicBezTo>
                <a:cubicBezTo>
                  <a:pt x="68936" y="64811"/>
                  <a:pt x="65458" y="64433"/>
                  <a:pt x="62210" y="65349"/>
                </a:cubicBezTo>
                <a:cubicBezTo>
                  <a:pt x="58839" y="65560"/>
                  <a:pt x="55457" y="65560"/>
                  <a:pt x="52086" y="65349"/>
                </a:cubicBezTo>
                <a:cubicBezTo>
                  <a:pt x="48324" y="65349"/>
                  <a:pt x="45934" y="65172"/>
                  <a:pt x="39642" y="65349"/>
                </a:cubicBezTo>
                <a:cubicBezTo>
                  <a:pt x="33349" y="65525"/>
                  <a:pt x="19007" y="66230"/>
                  <a:pt x="14332" y="66406"/>
                </a:cubicBezTo>
                <a:cubicBezTo>
                  <a:pt x="9657" y="66583"/>
                  <a:pt x="12996" y="66864"/>
                  <a:pt x="11590" y="66406"/>
                </a:cubicBezTo>
                <a:cubicBezTo>
                  <a:pt x="10183" y="65948"/>
                  <a:pt x="7230" y="64326"/>
                  <a:pt x="5895" y="63657"/>
                </a:cubicBezTo>
                <a:cubicBezTo>
                  <a:pt x="4560" y="62987"/>
                  <a:pt x="2379" y="62599"/>
                  <a:pt x="3575" y="62388"/>
                </a:cubicBezTo>
                <a:cubicBezTo>
                  <a:pt x="6732" y="62674"/>
                  <a:pt x="9909" y="62674"/>
                  <a:pt x="13066" y="62388"/>
                </a:cubicBezTo>
                <a:cubicBezTo>
                  <a:pt x="12575" y="61895"/>
                  <a:pt x="2240" y="59920"/>
                  <a:pt x="622" y="59427"/>
                </a:cubicBezTo>
                <a:cubicBezTo>
                  <a:pt x="-996" y="58934"/>
                  <a:pt x="763" y="59427"/>
                  <a:pt x="3364" y="59427"/>
                </a:cubicBezTo>
                <a:lnTo>
                  <a:pt x="16230" y="59427"/>
                </a:lnTo>
                <a:cubicBezTo>
                  <a:pt x="22202" y="59745"/>
                  <a:pt x="28186" y="59745"/>
                  <a:pt x="34158" y="59427"/>
                </a:cubicBezTo>
                <a:cubicBezTo>
                  <a:pt x="38446" y="59110"/>
                  <a:pt x="37146" y="57840"/>
                  <a:pt x="41962" y="57523"/>
                </a:cubicBezTo>
                <a:cubicBezTo>
                  <a:pt x="46778" y="57207"/>
                  <a:pt x="55074" y="57523"/>
                  <a:pt x="63054" y="57523"/>
                </a:cubicBezTo>
                <a:cubicBezTo>
                  <a:pt x="71975" y="58051"/>
                  <a:pt x="80918" y="58051"/>
                  <a:pt x="89840" y="57523"/>
                </a:cubicBezTo>
                <a:lnTo>
                  <a:pt x="93004" y="57523"/>
                </a:lnTo>
                <a:lnTo>
                  <a:pt x="135187" y="60696"/>
                </a:lnTo>
                <a:lnTo>
                  <a:pt x="167247" y="62811"/>
                </a:lnTo>
                <a:lnTo>
                  <a:pt x="203314" y="65349"/>
                </a:lnTo>
                <a:cubicBezTo>
                  <a:pt x="212840" y="65948"/>
                  <a:pt x="220152" y="66230"/>
                  <a:pt x="224405" y="66406"/>
                </a:cubicBezTo>
                <a:cubicBezTo>
                  <a:pt x="228659" y="66583"/>
                  <a:pt x="226550" y="66406"/>
                  <a:pt x="228835" y="66406"/>
                </a:cubicBezTo>
                <a:cubicBezTo>
                  <a:pt x="231872" y="67244"/>
                  <a:pt x="235078" y="67244"/>
                  <a:pt x="238115" y="66406"/>
                </a:cubicBezTo>
                <a:cubicBezTo>
                  <a:pt x="238185" y="65807"/>
                  <a:pt x="234425" y="63798"/>
                  <a:pt x="229257" y="62811"/>
                </a:cubicBezTo>
                <a:cubicBezTo>
                  <a:pt x="224090" y="61823"/>
                  <a:pt x="216602" y="61472"/>
                  <a:pt x="207110" y="60484"/>
                </a:cubicBezTo>
                <a:lnTo>
                  <a:pt x="172309" y="56889"/>
                </a:lnTo>
                <a:lnTo>
                  <a:pt x="177160" y="56889"/>
                </a:lnTo>
                <a:cubicBezTo>
                  <a:pt x="185773" y="57135"/>
                  <a:pt x="202540" y="57805"/>
                  <a:pt x="215125" y="58369"/>
                </a:cubicBezTo>
                <a:lnTo>
                  <a:pt x="252668" y="60273"/>
                </a:lnTo>
                <a:cubicBezTo>
                  <a:pt x="261914" y="60589"/>
                  <a:pt x="265043" y="60273"/>
                  <a:pt x="270596" y="60273"/>
                </a:cubicBezTo>
                <a:cubicBezTo>
                  <a:pt x="276150" y="60273"/>
                  <a:pt x="283427" y="60907"/>
                  <a:pt x="285993" y="60273"/>
                </a:cubicBezTo>
                <a:cubicBezTo>
                  <a:pt x="288559" y="59638"/>
                  <a:pt x="285395" y="57277"/>
                  <a:pt x="285993" y="56466"/>
                </a:cubicBezTo>
                <a:cubicBezTo>
                  <a:pt x="286591" y="55655"/>
                  <a:pt x="281951" y="55338"/>
                  <a:pt x="289579" y="55408"/>
                </a:cubicBezTo>
                <a:cubicBezTo>
                  <a:pt x="297207" y="55478"/>
                  <a:pt x="320795" y="56642"/>
                  <a:pt x="331762" y="56889"/>
                </a:cubicBezTo>
                <a:cubicBezTo>
                  <a:pt x="342730" y="57135"/>
                  <a:pt x="347301" y="56536"/>
                  <a:pt x="355385" y="56889"/>
                </a:cubicBezTo>
                <a:lnTo>
                  <a:pt x="367164" y="57890"/>
                </a:lnTo>
                <a:lnTo>
                  <a:pt x="367876" y="58842"/>
                </a:lnTo>
                <a:lnTo>
                  <a:pt x="368148" y="58842"/>
                </a:lnTo>
                <a:lnTo>
                  <a:pt x="368186" y="58842"/>
                </a:lnTo>
                <a:lnTo>
                  <a:pt x="367407" y="57910"/>
                </a:lnTo>
                <a:lnTo>
                  <a:pt x="380273" y="59004"/>
                </a:lnTo>
                <a:lnTo>
                  <a:pt x="396725" y="60061"/>
                </a:lnTo>
                <a:cubicBezTo>
                  <a:pt x="402596" y="60484"/>
                  <a:pt x="406919" y="61049"/>
                  <a:pt x="415497" y="61542"/>
                </a:cubicBezTo>
                <a:cubicBezTo>
                  <a:pt x="424075" y="62035"/>
                  <a:pt x="442564" y="62776"/>
                  <a:pt x="448189" y="63022"/>
                </a:cubicBezTo>
                <a:cubicBezTo>
                  <a:pt x="453814" y="63269"/>
                  <a:pt x="451564" y="63234"/>
                  <a:pt x="449244" y="63022"/>
                </a:cubicBezTo>
                <a:lnTo>
                  <a:pt x="434268" y="61753"/>
                </a:lnTo>
                <a:lnTo>
                  <a:pt x="458800" y="62968"/>
                </a:lnTo>
                <a:lnTo>
                  <a:pt x="464851" y="63445"/>
                </a:lnTo>
                <a:lnTo>
                  <a:pt x="468438" y="63445"/>
                </a:lnTo>
                <a:lnTo>
                  <a:pt x="502606" y="65137"/>
                </a:lnTo>
                <a:cubicBezTo>
                  <a:pt x="513186" y="65454"/>
                  <a:pt x="499512" y="63903"/>
                  <a:pt x="497755" y="63657"/>
                </a:cubicBezTo>
                <a:lnTo>
                  <a:pt x="499231" y="63657"/>
                </a:lnTo>
                <a:cubicBezTo>
                  <a:pt x="507844" y="64221"/>
                  <a:pt x="526298" y="66265"/>
                  <a:pt x="533189" y="67041"/>
                </a:cubicBezTo>
                <a:cubicBezTo>
                  <a:pt x="540079" y="67817"/>
                  <a:pt x="537688" y="68098"/>
                  <a:pt x="540571" y="68310"/>
                </a:cubicBezTo>
                <a:cubicBezTo>
                  <a:pt x="543454" y="68521"/>
                  <a:pt x="548410" y="68521"/>
                  <a:pt x="550484" y="68310"/>
                </a:cubicBezTo>
                <a:cubicBezTo>
                  <a:pt x="552558" y="68098"/>
                  <a:pt x="552910" y="67252"/>
                  <a:pt x="553015" y="67041"/>
                </a:cubicBezTo>
                <a:cubicBezTo>
                  <a:pt x="553120" y="66829"/>
                  <a:pt x="554948" y="67464"/>
                  <a:pt x="551117" y="67041"/>
                </a:cubicBezTo>
                <a:cubicBezTo>
                  <a:pt x="547285" y="66618"/>
                  <a:pt x="534806" y="65279"/>
                  <a:pt x="530025" y="64503"/>
                </a:cubicBezTo>
                <a:cubicBezTo>
                  <a:pt x="525244" y="63727"/>
                  <a:pt x="524506" y="62741"/>
                  <a:pt x="522432" y="62388"/>
                </a:cubicBezTo>
                <a:lnTo>
                  <a:pt x="521769" y="62388"/>
                </a:lnTo>
                <a:lnTo>
                  <a:pt x="523528" y="58857"/>
                </a:lnTo>
                <a:cubicBezTo>
                  <a:pt x="524461" y="55385"/>
                  <a:pt x="525230" y="51509"/>
                  <a:pt x="525807" y="49895"/>
                </a:cubicBezTo>
                <a:lnTo>
                  <a:pt x="520270" y="49895"/>
                </a:lnTo>
                <a:cubicBezTo>
                  <a:pt x="517503" y="49895"/>
                  <a:pt x="511044" y="47312"/>
                  <a:pt x="511044" y="49895"/>
                </a:cubicBezTo>
                <a:cubicBezTo>
                  <a:pt x="511044" y="51186"/>
                  <a:pt x="512735" y="55062"/>
                  <a:pt x="514734" y="58614"/>
                </a:cubicBezTo>
                <a:lnTo>
                  <a:pt x="517814" y="62388"/>
                </a:lnTo>
                <a:lnTo>
                  <a:pt x="517581" y="62388"/>
                </a:lnTo>
                <a:lnTo>
                  <a:pt x="484045" y="60273"/>
                </a:lnTo>
                <a:cubicBezTo>
                  <a:pt x="476874" y="59920"/>
                  <a:pt x="477154" y="60273"/>
                  <a:pt x="474554" y="60273"/>
                </a:cubicBezTo>
                <a:lnTo>
                  <a:pt x="468437" y="60273"/>
                </a:lnTo>
                <a:cubicBezTo>
                  <a:pt x="463199" y="60273"/>
                  <a:pt x="441896" y="59745"/>
                  <a:pt x="443127" y="60273"/>
                </a:cubicBezTo>
                <a:cubicBezTo>
                  <a:pt x="444358" y="60802"/>
                  <a:pt x="470370" y="62917"/>
                  <a:pt x="475819" y="63445"/>
                </a:cubicBezTo>
                <a:lnTo>
                  <a:pt x="468438" y="63445"/>
                </a:lnTo>
                <a:lnTo>
                  <a:pt x="458800" y="62968"/>
                </a:lnTo>
                <a:lnTo>
                  <a:pt x="427308" y="60484"/>
                </a:lnTo>
                <a:cubicBezTo>
                  <a:pt x="423443" y="60271"/>
                  <a:pt x="419572" y="60271"/>
                  <a:pt x="415708" y="60484"/>
                </a:cubicBezTo>
                <a:cubicBezTo>
                  <a:pt x="408174" y="61297"/>
                  <a:pt x="400556" y="60504"/>
                  <a:pt x="393350" y="58158"/>
                </a:cubicBezTo>
                <a:lnTo>
                  <a:pt x="391663" y="58158"/>
                </a:lnTo>
                <a:lnTo>
                  <a:pt x="375211" y="56889"/>
                </a:lnTo>
                <a:lnTo>
                  <a:pt x="365302" y="55392"/>
                </a:lnTo>
                <a:lnTo>
                  <a:pt x="365253" y="55333"/>
                </a:lnTo>
                <a:cubicBezTo>
                  <a:pt x="364169" y="54008"/>
                  <a:pt x="362541" y="52526"/>
                  <a:pt x="361369" y="50889"/>
                </a:cubicBezTo>
                <a:cubicBezTo>
                  <a:pt x="360196" y="49252"/>
                  <a:pt x="359183" y="46796"/>
                  <a:pt x="358222" y="45510"/>
                </a:cubicBezTo>
                <a:cubicBezTo>
                  <a:pt x="357260" y="44224"/>
                  <a:pt x="356186" y="43560"/>
                  <a:pt x="355599" y="43170"/>
                </a:cubicBezTo>
                <a:cubicBezTo>
                  <a:pt x="355013" y="42780"/>
                  <a:pt x="355178" y="43170"/>
                  <a:pt x="354706" y="43170"/>
                </a:cubicBezTo>
                <a:lnTo>
                  <a:pt x="352765" y="43170"/>
                </a:lnTo>
                <a:cubicBezTo>
                  <a:pt x="352696" y="42789"/>
                  <a:pt x="352618" y="42789"/>
                  <a:pt x="352550" y="43170"/>
                </a:cubicBezTo>
                <a:lnTo>
                  <a:pt x="352434" y="43170"/>
                </a:lnTo>
                <a:lnTo>
                  <a:pt x="352512" y="43873"/>
                </a:lnTo>
                <a:cubicBezTo>
                  <a:pt x="353024" y="44184"/>
                  <a:pt x="354473" y="44925"/>
                  <a:pt x="355581" y="45743"/>
                </a:cubicBezTo>
                <a:cubicBezTo>
                  <a:pt x="356689" y="46561"/>
                  <a:pt x="358190" y="47888"/>
                  <a:pt x="359155" y="48784"/>
                </a:cubicBezTo>
                <a:cubicBezTo>
                  <a:pt x="360120" y="49681"/>
                  <a:pt x="360353" y="50031"/>
                  <a:pt x="361369" y="51124"/>
                </a:cubicBezTo>
                <a:lnTo>
                  <a:pt x="365253" y="55333"/>
                </a:lnTo>
                <a:lnTo>
                  <a:pt x="365296" y="55391"/>
                </a:lnTo>
                <a:lnTo>
                  <a:pt x="359814" y="54562"/>
                </a:lnTo>
                <a:cubicBezTo>
                  <a:pt x="355737" y="54174"/>
                  <a:pt x="357881" y="55585"/>
                  <a:pt x="350745" y="54562"/>
                </a:cubicBezTo>
                <a:lnTo>
                  <a:pt x="316998" y="48429"/>
                </a:lnTo>
                <a:cubicBezTo>
                  <a:pt x="303956" y="46879"/>
                  <a:pt x="283041" y="46103"/>
                  <a:pt x="272495" y="45257"/>
                </a:cubicBezTo>
                <a:cubicBezTo>
                  <a:pt x="261949" y="44411"/>
                  <a:pt x="261562" y="44023"/>
                  <a:pt x="253723" y="43353"/>
                </a:cubicBezTo>
                <a:lnTo>
                  <a:pt x="225460" y="41238"/>
                </a:lnTo>
                <a:cubicBezTo>
                  <a:pt x="227780" y="40885"/>
                  <a:pt x="258011" y="41238"/>
                  <a:pt x="267644" y="41238"/>
                </a:cubicBezTo>
                <a:lnTo>
                  <a:pt x="283251" y="41238"/>
                </a:lnTo>
                <a:cubicBezTo>
                  <a:pt x="291120" y="40815"/>
                  <a:pt x="299005" y="40815"/>
                  <a:pt x="306874" y="41238"/>
                </a:cubicBezTo>
                <a:cubicBezTo>
                  <a:pt x="314308" y="41978"/>
                  <a:pt x="321798" y="41978"/>
                  <a:pt x="329231" y="41238"/>
                </a:cubicBezTo>
                <a:cubicBezTo>
                  <a:pt x="331224" y="40619"/>
                  <a:pt x="333355" y="40619"/>
                  <a:pt x="335348" y="41238"/>
                </a:cubicBezTo>
                <a:cubicBezTo>
                  <a:pt x="336648" y="41238"/>
                  <a:pt x="336803" y="41412"/>
                  <a:pt x="337035" y="41238"/>
                </a:cubicBezTo>
                <a:cubicBezTo>
                  <a:pt x="337270" y="41065"/>
                  <a:pt x="336959" y="40447"/>
                  <a:pt x="336748" y="40201"/>
                </a:cubicBezTo>
                <a:cubicBezTo>
                  <a:pt x="336504" y="39915"/>
                  <a:pt x="336145" y="39753"/>
                  <a:pt x="335770" y="39758"/>
                </a:cubicBezTo>
                <a:lnTo>
                  <a:pt x="332184" y="39758"/>
                </a:lnTo>
                <a:lnTo>
                  <a:pt x="300125" y="38489"/>
                </a:lnTo>
                <a:cubicBezTo>
                  <a:pt x="290951" y="37924"/>
                  <a:pt x="285817" y="37079"/>
                  <a:pt x="277135" y="36374"/>
                </a:cubicBezTo>
                <a:cubicBezTo>
                  <a:pt x="267489" y="35039"/>
                  <a:pt x="257765" y="34332"/>
                  <a:pt x="248028" y="34259"/>
                </a:cubicBezTo>
                <a:cubicBezTo>
                  <a:pt x="246072" y="34599"/>
                  <a:pt x="244066" y="34058"/>
                  <a:pt x="242544" y="32779"/>
                </a:cubicBezTo>
                <a:cubicBezTo>
                  <a:pt x="248656" y="32447"/>
                  <a:pt x="254783" y="32447"/>
                  <a:pt x="260894" y="32779"/>
                </a:cubicBezTo>
                <a:cubicBezTo>
                  <a:pt x="266652" y="33202"/>
                  <a:pt x="272432" y="33202"/>
                  <a:pt x="278189" y="32779"/>
                </a:cubicBezTo>
                <a:cubicBezTo>
                  <a:pt x="279103" y="32462"/>
                  <a:pt x="268100" y="31192"/>
                  <a:pt x="266378" y="30875"/>
                </a:cubicBezTo>
                <a:cubicBezTo>
                  <a:pt x="264656" y="30559"/>
                  <a:pt x="262090" y="30875"/>
                  <a:pt x="267854" y="30875"/>
                </a:cubicBezTo>
                <a:lnTo>
                  <a:pt x="300969" y="30875"/>
                </a:lnTo>
                <a:cubicBezTo>
                  <a:pt x="309546" y="30875"/>
                  <a:pt x="315030" y="31122"/>
                  <a:pt x="319318" y="30875"/>
                </a:cubicBezTo>
                <a:cubicBezTo>
                  <a:pt x="323606" y="30629"/>
                  <a:pt x="324311" y="29641"/>
                  <a:pt x="326700" y="29395"/>
                </a:cubicBezTo>
                <a:cubicBezTo>
                  <a:pt x="328977" y="28764"/>
                  <a:pt x="331384" y="28764"/>
                  <a:pt x="333661" y="29395"/>
                </a:cubicBezTo>
                <a:cubicBezTo>
                  <a:pt x="337326" y="30344"/>
                  <a:pt x="341172" y="30344"/>
                  <a:pt x="344839" y="29395"/>
                </a:cubicBezTo>
                <a:cubicBezTo>
                  <a:pt x="349958" y="28864"/>
                  <a:pt x="355118" y="28864"/>
                  <a:pt x="360236" y="29395"/>
                </a:cubicBezTo>
                <a:cubicBezTo>
                  <a:pt x="363435" y="29711"/>
                  <a:pt x="362698" y="30982"/>
                  <a:pt x="364033" y="31298"/>
                </a:cubicBezTo>
                <a:cubicBezTo>
                  <a:pt x="365368" y="31615"/>
                  <a:pt x="366388" y="30982"/>
                  <a:pt x="368251" y="31298"/>
                </a:cubicBezTo>
                <a:lnTo>
                  <a:pt x="371351" y="32146"/>
                </a:lnTo>
                <a:lnTo>
                  <a:pt x="355387" y="32146"/>
                </a:lnTo>
                <a:cubicBezTo>
                  <a:pt x="358085" y="36821"/>
                  <a:pt x="360886" y="39159"/>
                  <a:pt x="363687" y="39159"/>
                </a:cubicBezTo>
                <a:lnTo>
                  <a:pt x="371832" y="32278"/>
                </a:lnTo>
                <a:lnTo>
                  <a:pt x="375211" y="33202"/>
                </a:lnTo>
                <a:cubicBezTo>
                  <a:pt x="376582" y="33615"/>
                  <a:pt x="376055" y="33775"/>
                  <a:pt x="376477" y="33775"/>
                </a:cubicBezTo>
                <a:cubicBezTo>
                  <a:pt x="376962" y="33775"/>
                  <a:pt x="377422" y="33566"/>
                  <a:pt x="377742" y="33202"/>
                </a:cubicBezTo>
                <a:cubicBezTo>
                  <a:pt x="379219" y="32930"/>
                  <a:pt x="375914" y="31510"/>
                  <a:pt x="385336" y="32144"/>
                </a:cubicBezTo>
                <a:cubicBezTo>
                  <a:pt x="394757" y="32779"/>
                  <a:pt x="425551" y="36198"/>
                  <a:pt x="434268" y="37009"/>
                </a:cubicBezTo>
                <a:cubicBezTo>
                  <a:pt x="442986" y="37820"/>
                  <a:pt x="433249" y="36551"/>
                  <a:pt x="437643" y="37009"/>
                </a:cubicBezTo>
                <a:cubicBezTo>
                  <a:pt x="445087" y="39272"/>
                  <a:pt x="452867" y="40203"/>
                  <a:pt x="460633" y="39758"/>
                </a:cubicBezTo>
                <a:cubicBezTo>
                  <a:pt x="464675" y="39828"/>
                  <a:pt x="461688" y="37820"/>
                  <a:pt x="461899" y="37432"/>
                </a:cubicBezTo>
                <a:lnTo>
                  <a:pt x="439330" y="34048"/>
                </a:lnTo>
                <a:lnTo>
                  <a:pt x="434268" y="34048"/>
                </a:lnTo>
                <a:lnTo>
                  <a:pt x="421655" y="32915"/>
                </a:lnTo>
                <a:lnTo>
                  <a:pt x="421600" y="34834"/>
                </a:lnTo>
                <a:cubicBezTo>
                  <a:pt x="421550" y="35345"/>
                  <a:pt x="421591" y="35054"/>
                  <a:pt x="421387" y="34834"/>
                </a:cubicBezTo>
                <a:cubicBezTo>
                  <a:pt x="421062" y="33532"/>
                  <a:pt x="420718" y="33084"/>
                  <a:pt x="420377" y="33518"/>
                </a:cubicBezTo>
                <a:cubicBezTo>
                  <a:pt x="419198" y="34301"/>
                  <a:pt x="418016" y="34301"/>
                  <a:pt x="416835" y="33518"/>
                </a:cubicBezTo>
                <a:lnTo>
                  <a:pt x="415981" y="32406"/>
                </a:lnTo>
                <a:lnTo>
                  <a:pt x="406005" y="31510"/>
                </a:lnTo>
                <a:cubicBezTo>
                  <a:pt x="398623" y="30840"/>
                  <a:pt x="394229" y="30557"/>
                  <a:pt x="389976" y="30029"/>
                </a:cubicBezTo>
                <a:cubicBezTo>
                  <a:pt x="385722" y="29501"/>
                  <a:pt x="385055" y="29183"/>
                  <a:pt x="380484" y="28337"/>
                </a:cubicBezTo>
                <a:cubicBezTo>
                  <a:pt x="375914" y="27491"/>
                  <a:pt x="368216" y="25658"/>
                  <a:pt x="362556" y="24954"/>
                </a:cubicBezTo>
                <a:cubicBezTo>
                  <a:pt x="357269" y="24004"/>
                  <a:pt x="351884" y="23720"/>
                  <a:pt x="346527" y="24108"/>
                </a:cubicBezTo>
                <a:lnTo>
                  <a:pt x="300969" y="20935"/>
                </a:lnTo>
                <a:cubicBezTo>
                  <a:pt x="307233" y="19665"/>
                  <a:pt x="313687" y="19665"/>
                  <a:pt x="319951" y="20935"/>
                </a:cubicBezTo>
                <a:cubicBezTo>
                  <a:pt x="321897" y="21351"/>
                  <a:pt x="323910" y="21351"/>
                  <a:pt x="325857" y="20935"/>
                </a:cubicBezTo>
                <a:cubicBezTo>
                  <a:pt x="328419" y="20299"/>
                  <a:pt x="331098" y="20299"/>
                  <a:pt x="333661" y="20935"/>
                </a:cubicBezTo>
                <a:cubicBezTo>
                  <a:pt x="338909" y="21603"/>
                  <a:pt x="344190" y="21956"/>
                  <a:pt x="349480" y="21993"/>
                </a:cubicBezTo>
                <a:cubicBezTo>
                  <a:pt x="350549" y="22491"/>
                  <a:pt x="351785" y="22491"/>
                  <a:pt x="352854" y="21993"/>
                </a:cubicBezTo>
                <a:lnTo>
                  <a:pt x="356229" y="21993"/>
                </a:lnTo>
                <a:cubicBezTo>
                  <a:pt x="357073" y="21993"/>
                  <a:pt x="347862" y="20935"/>
                  <a:pt x="357916" y="21993"/>
                </a:cubicBezTo>
                <a:lnTo>
                  <a:pt x="410117" y="27641"/>
                </a:lnTo>
                <a:lnTo>
                  <a:pt x="409079" y="26724"/>
                </a:lnTo>
                <a:cubicBezTo>
                  <a:pt x="408407" y="25956"/>
                  <a:pt x="408202" y="25190"/>
                  <a:pt x="407769" y="24532"/>
                </a:cubicBezTo>
                <a:cubicBezTo>
                  <a:pt x="407335" y="23875"/>
                  <a:pt x="406869" y="23510"/>
                  <a:pt x="406477" y="22779"/>
                </a:cubicBezTo>
                <a:cubicBezTo>
                  <a:pt x="406085" y="22048"/>
                  <a:pt x="405592" y="20807"/>
                  <a:pt x="405414" y="20149"/>
                </a:cubicBezTo>
                <a:cubicBezTo>
                  <a:pt x="405396" y="19740"/>
                  <a:pt x="405396" y="19240"/>
                  <a:pt x="405414" y="18832"/>
                </a:cubicBezTo>
                <a:close/>
                <a:moveTo>
                  <a:pt x="534244" y="212"/>
                </a:moveTo>
                <a:cubicBezTo>
                  <a:pt x="535087" y="-105"/>
                  <a:pt x="532944" y="-35"/>
                  <a:pt x="535721" y="212"/>
                </a:cubicBezTo>
                <a:cubicBezTo>
                  <a:pt x="538498" y="459"/>
                  <a:pt x="548165" y="1235"/>
                  <a:pt x="550906" y="1693"/>
                </a:cubicBezTo>
                <a:cubicBezTo>
                  <a:pt x="553647" y="2151"/>
                  <a:pt x="552243" y="2574"/>
                  <a:pt x="552175" y="2962"/>
                </a:cubicBezTo>
                <a:cubicBezTo>
                  <a:pt x="552106" y="3349"/>
                  <a:pt x="553122" y="3597"/>
                  <a:pt x="550485" y="4020"/>
                </a:cubicBezTo>
                <a:cubicBezTo>
                  <a:pt x="545814" y="4816"/>
                  <a:pt x="541090" y="5310"/>
                  <a:pt x="536351" y="5501"/>
                </a:cubicBezTo>
                <a:cubicBezTo>
                  <a:pt x="535468" y="5177"/>
                  <a:pt x="534497" y="5177"/>
                  <a:pt x="533614" y="5501"/>
                </a:cubicBezTo>
                <a:cubicBezTo>
                  <a:pt x="530965" y="6395"/>
                  <a:pt x="528172" y="6754"/>
                  <a:pt x="525387" y="6557"/>
                </a:cubicBezTo>
                <a:cubicBezTo>
                  <a:pt x="522189" y="6733"/>
                  <a:pt x="516446" y="6577"/>
                  <a:pt x="514420" y="6557"/>
                </a:cubicBezTo>
                <a:cubicBezTo>
                  <a:pt x="512393" y="6539"/>
                  <a:pt x="513553" y="6622"/>
                  <a:pt x="513236" y="6446"/>
                </a:cubicBezTo>
                <a:cubicBezTo>
                  <a:pt x="512879" y="6245"/>
                  <a:pt x="512614" y="5902"/>
                  <a:pt x="512521" y="5501"/>
                </a:cubicBezTo>
                <a:cubicBezTo>
                  <a:pt x="512610" y="5131"/>
                  <a:pt x="510764" y="4796"/>
                  <a:pt x="513786" y="4231"/>
                </a:cubicBezTo>
                <a:cubicBezTo>
                  <a:pt x="516807" y="3667"/>
                  <a:pt x="527249" y="2785"/>
                  <a:pt x="530656" y="2116"/>
                </a:cubicBezTo>
                <a:cubicBezTo>
                  <a:pt x="534068" y="1446"/>
                  <a:pt x="533397" y="529"/>
                  <a:pt x="534244" y="21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4"/>
            </p:custDataLst>
          </p:nvPr>
        </p:nvSpPr>
        <p:spPr>
          <a:xfrm flipH="1">
            <a:off x="2794784" y="1117600"/>
            <a:ext cx="6916270" cy="43283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chemeClr val="dk1"/>
                </a:solidFill>
                <a:latin typeface="Arial" panose="020B060402020202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住院、门诊慢特病待遇同本地</a:t>
            </a:r>
            <a:endParaRPr lang="zh-CN" altLang="en-US" sz="2000" b="1" spc="300">
              <a:solidFill>
                <a:schemeClr val="dk1"/>
              </a:solidFill>
              <a:latin typeface="Arial" panose="020B0604020202020204" pitchFamily="34" charset="0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>
            <p:custDataLst>
              <p:tags r:id="rId5"/>
            </p:custDataLst>
          </p:nvPr>
        </p:nvSpPr>
        <p:spPr>
          <a:xfrm flipH="1">
            <a:off x="2794784" y="1601763"/>
            <a:ext cx="6915482" cy="1035191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 spc="150">
                <a:solidFill>
                  <a:schemeClr val="dk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住院、门诊慢特病待遇同本地</a:t>
            </a:r>
            <a:endParaRPr lang="zh-CN" altLang="en-US" sz="1400" spc="150">
              <a:solidFill>
                <a:schemeClr val="dk1"/>
              </a:solidFill>
              <a:uFillTx/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6"/>
            </p:custDataLst>
          </p:nvPr>
        </p:nvSpPr>
        <p:spPr>
          <a:xfrm flipH="1">
            <a:off x="2794784" y="3120488"/>
            <a:ext cx="6916270" cy="43283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chemeClr val="dk1"/>
                </a:solidFill>
                <a:latin typeface="Arial" panose="020B060402020202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异地直结病种</a:t>
            </a:r>
            <a:endParaRPr lang="zh-CN" altLang="en-US" sz="2000" b="1" spc="300">
              <a:solidFill>
                <a:schemeClr val="dk1"/>
              </a:solidFill>
              <a:latin typeface="Arial" panose="020B0604020202020204" pitchFamily="34" charset="0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>
            <p:custDataLst>
              <p:tags r:id="rId7"/>
            </p:custDataLst>
          </p:nvPr>
        </p:nvSpPr>
        <p:spPr>
          <a:xfrm flipH="1">
            <a:off x="2794784" y="3604650"/>
            <a:ext cx="6915482" cy="1035191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 spc="150">
                <a:solidFill>
                  <a:schemeClr val="dk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住院</a:t>
            </a:r>
            <a:endParaRPr lang="zh-CN" altLang="en-US" sz="1400" spc="150">
              <a:solidFill>
                <a:schemeClr val="dk1"/>
              </a:solidFill>
              <a:uFillTx/>
              <a:latin typeface="Arial" panose="020B0604020202020204" pitchFamily="34" charset="0"/>
              <a:ea typeface="楷体" panose="02010609060101010101" pitchFamily="49" charset="-122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 spc="150">
                <a:solidFill>
                  <a:schemeClr val="dk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三种门诊慢特病</a:t>
            </a:r>
            <a:r>
              <a:rPr lang="en-US" altLang="zh-CN" sz="1400" spc="150">
                <a:solidFill>
                  <a:schemeClr val="dk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——</a:t>
            </a:r>
            <a:r>
              <a:rPr lang="zh-CN" altLang="en-US" sz="1400" spc="150">
                <a:solidFill>
                  <a:schemeClr val="dk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恶性肿瘤放化疗、器官移植抗排异、</a:t>
            </a:r>
            <a:r>
              <a:rPr lang="zh-CN" altLang="en-US" sz="1400" spc="150">
                <a:solidFill>
                  <a:schemeClr val="dk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透析</a:t>
            </a:r>
            <a:endParaRPr lang="zh-CN" altLang="en-US" sz="1400" spc="150">
              <a:solidFill>
                <a:schemeClr val="dk1"/>
              </a:solidFill>
              <a:uFillTx/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73" name="文本框 72"/>
          <p:cNvSpPr txBox="1"/>
          <p:nvPr>
            <p:custDataLst>
              <p:tags r:id="rId8"/>
            </p:custDataLst>
          </p:nvPr>
        </p:nvSpPr>
        <p:spPr>
          <a:xfrm flipH="1">
            <a:off x="2794784" y="5123375"/>
            <a:ext cx="6916270" cy="432836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p>
            <a:pPr>
              <a:lnSpc>
                <a:spcPct val="120000"/>
              </a:lnSpc>
            </a:pPr>
            <a:r>
              <a:rPr lang="zh-CN" altLang="en-US" sz="1600" b="1" spc="300">
                <a:solidFill>
                  <a:schemeClr val="dk1"/>
                </a:solidFill>
                <a:latin typeface="Arial" panose="020B060402020202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应享受待遇但未开通异地结算的可回连手工</a:t>
            </a:r>
            <a:r>
              <a:rPr lang="zh-CN" altLang="en-US" sz="1600" b="1" spc="300">
                <a:solidFill>
                  <a:schemeClr val="dk1"/>
                </a:solidFill>
                <a:latin typeface="Arial" panose="020B060402020202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报销</a:t>
            </a:r>
            <a:endParaRPr lang="zh-CN" altLang="en-US" sz="1600" b="1" spc="300">
              <a:solidFill>
                <a:schemeClr val="dk1"/>
              </a:solidFill>
              <a:latin typeface="Arial" panose="020B0604020202020204" pitchFamily="34" charset="0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9"/>
            </p:custDataLst>
          </p:nvPr>
        </p:nvSpPr>
        <p:spPr>
          <a:xfrm flipH="1">
            <a:off x="2794784" y="5607538"/>
            <a:ext cx="6915482" cy="1035191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en-US" altLang="zh-CN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1</a:t>
            </a:r>
            <a:r>
              <a:rPr lang="zh-CN" altLang="en-US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、各医保服务大厅提交</a:t>
            </a:r>
            <a:r>
              <a:rPr lang="zh-CN" altLang="en-US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材料</a:t>
            </a:r>
            <a:endParaRPr lang="zh-CN" altLang="en-US" sz="1400" spc="15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楷体" panose="02010609060101010101" pitchFamily="49" charset="-122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en-US" altLang="zh-CN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2</a:t>
            </a:r>
            <a:r>
              <a:rPr lang="zh-CN" altLang="en-US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、微信公众号</a:t>
            </a:r>
            <a:r>
              <a:rPr lang="en-US" altLang="zh-CN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“</a:t>
            </a:r>
            <a:r>
              <a:rPr lang="zh-CN" altLang="en-US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大连市医保局</a:t>
            </a:r>
            <a:r>
              <a:rPr lang="en-US" altLang="zh-CN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”</a:t>
            </a:r>
            <a:r>
              <a:rPr lang="zh-CN" altLang="en-US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申请，通过后</a:t>
            </a:r>
            <a:r>
              <a:rPr lang="zh-CN" altLang="en-US" sz="1400" spc="15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rPr>
              <a:t>邮寄</a:t>
            </a:r>
            <a:endParaRPr lang="zh-CN" altLang="en-US" sz="1400" spc="15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 descr="7b0a2020202022776f7264617274223a20227b5c2269645c223a32303333353036352c5c227469645c223a31333438307d220a7d0a"/>
          <p:cNvSpPr/>
          <p:nvPr/>
        </p:nvSpPr>
        <p:spPr>
          <a:xfrm>
            <a:off x="3136552" y="2734460"/>
            <a:ext cx="5918897" cy="138314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Deflate">
              <a:avLst>
                <a:gd name="adj" fmla="val 12521"/>
              </a:avLst>
            </a:prstTxWarp>
            <a:spAutoFit/>
          </a:bodyPr>
          <a:p>
            <a:pPr algn="ctr"/>
            <a:r>
              <a:rPr lang="en-US" altLang="zh-CN" sz="10000" b="1">
                <a:ln w="63500" cap="rnd">
                  <a:solidFill>
                    <a:schemeClr val="bg1"/>
                  </a:solidFill>
                </a:ln>
                <a:blipFill>
                  <a:blip r:embed="rId1"/>
                  <a:tile tx="0" ty="0" sx="100000" sy="100000" flip="none" algn="tl"/>
                </a:blipFill>
                <a:effectLst>
                  <a:glow rad="76200">
                    <a:srgbClr val="171C60"/>
                  </a:glow>
                  <a:innerShdw dist="63500" dir="13500000">
                    <a:schemeClr val="accent4"/>
                  </a:innerShdw>
                </a:effectLst>
                <a:latin typeface="汉仪超级战甲简" panose="00020600040101010101" charset="-122"/>
                <a:ea typeface="汉仪超级战甲简" panose="00020600040101010101" charset="-122"/>
              </a:rPr>
              <a:t>THANKS</a:t>
            </a:r>
            <a:endParaRPr lang="en-US" altLang="zh-CN" sz="10000" b="1">
              <a:ln w="63500" cap="rnd">
                <a:solidFill>
                  <a:schemeClr val="bg1"/>
                </a:solidFill>
              </a:ln>
              <a:blipFill>
                <a:blip r:embed="rId1"/>
                <a:tile tx="0" ty="0" sx="100000" sy="100000" flip="none" algn="tl"/>
              </a:blipFill>
              <a:effectLst>
                <a:glow rad="76200">
                  <a:srgbClr val="171C60"/>
                </a:glow>
                <a:innerShdw dist="63500" dir="13500000">
                  <a:schemeClr val="accent4"/>
                </a:innerShdw>
              </a:effectLst>
              <a:latin typeface="汉仪超级战甲简" panose="00020600040101010101" charset="-122"/>
              <a:ea typeface="汉仪超级战甲简" panose="0002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 bwMode="auto">
          <a:xfrm>
            <a:off x="2105220" y="1351367"/>
            <a:ext cx="2088232" cy="4140460"/>
          </a:xfrm>
          <a:prstGeom prst="rect">
            <a:avLst/>
          </a:prstGeom>
          <a:noFill/>
          <a:ln w="76200">
            <a:solidFill>
              <a:srgbClr val="778495"/>
            </a:solidFill>
            <a:round/>
          </a:ln>
        </p:spPr>
        <p:txBody>
          <a:bodyPr anchor="ctr"/>
          <a:p>
            <a:pPr algn="ctr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369306" y="2395483"/>
            <a:ext cx="1648291" cy="104411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rmAutofit/>
          </a:bodyPr>
          <a:p>
            <a:pPr algn="r"/>
            <a:r>
              <a:rPr lang="zh-CN" altLang="en-US" sz="5400" b="1" spc="300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目录</a:t>
            </a:r>
            <a:endParaRPr lang="zh-CN" altLang="en-US" sz="5400" b="1" spc="300">
              <a:solidFill>
                <a:srgbClr val="778495"/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257071" y="1711407"/>
            <a:ext cx="169629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normAutofit/>
          </a:bodyPr>
          <a:p>
            <a:r>
              <a:rPr lang="en-US" altLang="zh-CN" sz="2000" b="1" spc="300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CONTENT</a:t>
            </a:r>
            <a:endParaRPr lang="en-US" altLang="zh-CN" sz="2000" b="1" spc="300">
              <a:solidFill>
                <a:srgbClr val="778495"/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 bwMode="auto">
          <a:xfrm>
            <a:off x="3851413" y="3367591"/>
            <a:ext cx="684076" cy="72008"/>
          </a:xfrm>
          <a:prstGeom prst="rect">
            <a:avLst/>
          </a:prstGeom>
          <a:solidFill>
            <a:srgbClr val="778495"/>
          </a:solidFill>
          <a:ln w="19050">
            <a:noFill/>
            <a:round/>
          </a:ln>
        </p:spPr>
        <p:txBody>
          <a:bodyPr anchor="ctr"/>
          <a:p>
            <a:pPr algn="ctr"/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5499704" y="1391900"/>
            <a:ext cx="649875" cy="701331"/>
          </a:xfrm>
          <a:prstGeom prst="rect">
            <a:avLst/>
          </a:prstGeom>
          <a:noFill/>
        </p:spPr>
        <p:txBody>
          <a:bodyPr wrap="none" anchor="ctr">
            <a:normAutofit/>
          </a:bodyPr>
          <a:p>
            <a:r>
              <a:rPr lang="en-US" altLang="zh-CN" sz="4000" b="1">
                <a:solidFill>
                  <a:srgbClr val="778495"/>
                </a:solidFill>
              </a:rPr>
              <a:t>01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6261577" y="1501950"/>
            <a:ext cx="3925883" cy="2406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 fontScale="90000"/>
          </a:bodyPr>
          <a:p>
            <a:r>
              <a:rPr lang="zh-CN" altLang="en-US" sz="16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大学生医保的</a:t>
            </a:r>
            <a:r>
              <a:rPr lang="zh-CN" altLang="en-US" sz="16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优势</a:t>
            </a:r>
            <a:endParaRPr lang="zh-CN" altLang="en-US" sz="16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5499704" y="2498725"/>
            <a:ext cx="711813" cy="701331"/>
          </a:xfrm>
          <a:prstGeom prst="rect">
            <a:avLst/>
          </a:prstGeom>
          <a:noFill/>
        </p:spPr>
        <p:txBody>
          <a:bodyPr wrap="none" anchor="ctr">
            <a:normAutofit/>
          </a:bodyPr>
          <a:p>
            <a:r>
              <a:rPr lang="en-US" altLang="zh-CN" sz="4000" b="1">
                <a:solidFill>
                  <a:srgbClr val="778495"/>
                </a:solidFill>
              </a:rPr>
              <a:t>02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6261577" y="2608775"/>
            <a:ext cx="3925883" cy="2406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 fontScale="90000"/>
          </a:bodyPr>
          <a:p>
            <a:r>
              <a:rPr lang="zh-CN" altLang="en-US" sz="16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大学生医保</a:t>
            </a:r>
            <a:r>
              <a:rPr lang="zh-CN" altLang="en-US" sz="16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待遇</a:t>
            </a:r>
            <a:endParaRPr lang="zh-CN" altLang="en-US" sz="16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5499704" y="3605549"/>
            <a:ext cx="726107" cy="701331"/>
          </a:xfrm>
          <a:prstGeom prst="rect">
            <a:avLst/>
          </a:prstGeom>
          <a:noFill/>
        </p:spPr>
        <p:txBody>
          <a:bodyPr wrap="none" anchor="ctr">
            <a:normAutofit/>
          </a:bodyPr>
          <a:p>
            <a:r>
              <a:rPr lang="en-US" altLang="zh-CN" sz="4000" b="1">
                <a:solidFill>
                  <a:srgbClr val="778495"/>
                </a:solidFill>
              </a:rPr>
              <a:t>03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6261577" y="3715600"/>
            <a:ext cx="3925883" cy="2406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 fontScale="90000"/>
          </a:bodyPr>
          <a:p>
            <a:r>
              <a:rPr lang="zh-CN" altLang="en-US" sz="16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本地就医</a:t>
            </a:r>
            <a:r>
              <a:rPr lang="zh-CN" altLang="en-US" sz="16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结算</a:t>
            </a:r>
            <a:endParaRPr lang="zh-CN" altLang="en-US" sz="16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5499704" y="4712375"/>
            <a:ext cx="710225" cy="701331"/>
          </a:xfrm>
          <a:prstGeom prst="rect">
            <a:avLst/>
          </a:prstGeom>
          <a:noFill/>
        </p:spPr>
        <p:txBody>
          <a:bodyPr wrap="none" anchor="ctr">
            <a:normAutofit/>
          </a:bodyPr>
          <a:p>
            <a:r>
              <a:rPr lang="en-US" altLang="zh-CN" sz="4000" b="1" dirty="0">
                <a:solidFill>
                  <a:srgbClr val="778495"/>
                </a:solidFill>
              </a:rPr>
              <a:t>04</a:t>
            </a:r>
            <a:endParaRPr lang="en-US" altLang="zh-CN" sz="4000" b="1" dirty="0">
              <a:solidFill>
                <a:srgbClr val="778495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6261577" y="4822425"/>
            <a:ext cx="3925883" cy="2406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 fontScale="90000"/>
          </a:bodyPr>
          <a:p>
            <a:r>
              <a:rPr lang="zh-CN" altLang="en-US" sz="16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异地就医</a:t>
            </a:r>
            <a:r>
              <a:rPr lang="zh-CN" altLang="en-US" sz="16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结算</a:t>
            </a:r>
            <a:endParaRPr lang="zh-CN" altLang="en-US" sz="16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601" name="矩形: 圆角 3"/>
          <p:cNvSpPr/>
          <p:nvPr>
            <p:custDataLst>
              <p:tags r:id="rId13"/>
            </p:custDataLst>
          </p:nvPr>
        </p:nvSpPr>
        <p:spPr>
          <a:xfrm>
            <a:off x="6517576" y="2910852"/>
            <a:ext cx="2079811" cy="512135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02" name="Freeform 8"/>
          <p:cNvSpPr/>
          <p:nvPr>
            <p:custDataLst>
              <p:tags r:id="rId14"/>
            </p:custDataLst>
          </p:nvPr>
        </p:nvSpPr>
        <p:spPr>
          <a:xfrm>
            <a:off x="8282921" y="3232755"/>
            <a:ext cx="314465" cy="190230"/>
          </a:xfrm>
          <a:custGeom>
            <a:avLst/>
            <a:gdLst>
              <a:gd name="connsiteX0" fmla="*/ 486596 w 750919"/>
              <a:gd name="connsiteY0" fmla="*/ 0 h 454668"/>
              <a:gd name="connsiteX1" fmla="*/ 541106 w 750919"/>
              <a:gd name="connsiteY1" fmla="*/ 22582 h 454668"/>
              <a:gd name="connsiteX2" fmla="*/ 750919 w 750919"/>
              <a:gd name="connsiteY2" fmla="*/ 232392 h 454668"/>
              <a:gd name="connsiteX3" fmla="*/ 750916 w 750919"/>
              <a:gd name="connsiteY3" fmla="*/ 454666 h 454668"/>
              <a:gd name="connsiteX4" fmla="*/ 0 w 750919"/>
              <a:gd name="connsiteY4" fmla="*/ 454668 h 454668"/>
              <a:gd name="connsiteX5" fmla="*/ 432087 w 750919"/>
              <a:gd name="connsiteY5" fmla="*/ 22580 h 454668"/>
              <a:gd name="connsiteX6" fmla="*/ 486596 w 750919"/>
              <a:gd name="connsiteY6" fmla="*/ 0 h 4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919" h="454668">
                <a:moveTo>
                  <a:pt x="486596" y="0"/>
                </a:moveTo>
                <a:cubicBezTo>
                  <a:pt x="506324" y="1"/>
                  <a:pt x="526055" y="7528"/>
                  <a:pt x="541106" y="22582"/>
                </a:cubicBezTo>
                <a:lnTo>
                  <a:pt x="750919" y="232392"/>
                </a:lnTo>
                <a:lnTo>
                  <a:pt x="750916" y="454666"/>
                </a:lnTo>
                <a:lnTo>
                  <a:pt x="0" y="454668"/>
                </a:lnTo>
                <a:lnTo>
                  <a:pt x="432087" y="22580"/>
                </a:lnTo>
                <a:cubicBezTo>
                  <a:pt x="447140" y="7527"/>
                  <a:pt x="466869" y="2"/>
                  <a:pt x="486596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603" name="Freeform 9"/>
          <p:cNvSpPr/>
          <p:nvPr>
            <p:custDataLst>
              <p:tags r:id="rId15"/>
            </p:custDataLst>
          </p:nvPr>
        </p:nvSpPr>
        <p:spPr>
          <a:xfrm>
            <a:off x="8412788" y="3235344"/>
            <a:ext cx="184599" cy="187643"/>
          </a:xfrm>
          <a:custGeom>
            <a:avLst/>
            <a:gdLst>
              <a:gd name="connsiteX0" fmla="*/ 440961 w 440961"/>
              <a:gd name="connsiteY0" fmla="*/ 0 h 448166"/>
              <a:gd name="connsiteX1" fmla="*/ 440961 w 440961"/>
              <a:gd name="connsiteY1" fmla="*/ 448166 h 448166"/>
              <a:gd name="connsiteX2" fmla="*/ 0 w 440961"/>
              <a:gd name="connsiteY2" fmla="*/ 448165 h 448166"/>
              <a:gd name="connsiteX3" fmla="*/ 15975 w 440961"/>
              <a:gd name="connsiteY3" fmla="*/ 409603 h 448166"/>
              <a:gd name="connsiteX4" fmla="*/ 408747 w 440961"/>
              <a:gd name="connsiteY4" fmla="*/ 16829 h 448166"/>
              <a:gd name="connsiteX5" fmla="*/ 431244 w 440961"/>
              <a:gd name="connsiteY5" fmla="*/ 1890 h 44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61" h="448166">
                <a:moveTo>
                  <a:pt x="440961" y="0"/>
                </a:moveTo>
                <a:lnTo>
                  <a:pt x="440961" y="448166"/>
                </a:lnTo>
                <a:lnTo>
                  <a:pt x="0" y="448165"/>
                </a:lnTo>
                <a:lnTo>
                  <a:pt x="15975" y="409603"/>
                </a:lnTo>
                <a:lnTo>
                  <a:pt x="408747" y="16829"/>
                </a:lnTo>
                <a:cubicBezTo>
                  <a:pt x="415388" y="10190"/>
                  <a:pt x="423058" y="5210"/>
                  <a:pt x="431244" y="18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04" name="任意多边形: 形状 8"/>
          <p:cNvSpPr/>
          <p:nvPr>
            <p:custDataLst>
              <p:tags r:id="rId16"/>
            </p:custDataLst>
          </p:nvPr>
        </p:nvSpPr>
        <p:spPr>
          <a:xfrm>
            <a:off x="6517576" y="2910852"/>
            <a:ext cx="488701" cy="512135"/>
          </a:xfrm>
          <a:custGeom>
            <a:avLst/>
            <a:gdLst>
              <a:gd name="connsiteX0" fmla="*/ 203998 w 1166811"/>
              <a:gd name="connsiteY0" fmla="*/ 0 h 1223961"/>
              <a:gd name="connsiteX1" fmla="*/ 1166811 w 1166811"/>
              <a:gd name="connsiteY1" fmla="*/ 0 h 1223961"/>
              <a:gd name="connsiteX2" fmla="*/ 1166811 w 1166811"/>
              <a:gd name="connsiteY2" fmla="*/ 1223961 h 1223961"/>
              <a:gd name="connsiteX3" fmla="*/ 203998 w 1166811"/>
              <a:gd name="connsiteY3" fmla="*/ 1223961 h 1223961"/>
              <a:gd name="connsiteX4" fmla="*/ 0 w 1166811"/>
              <a:gd name="connsiteY4" fmla="*/ 1019963 h 1223961"/>
              <a:gd name="connsiteX5" fmla="*/ 0 w 1166811"/>
              <a:gd name="connsiteY5" fmla="*/ 203998 h 1223961"/>
              <a:gd name="connsiteX6" fmla="*/ 203998 w 1166811"/>
              <a:gd name="connsiteY6" fmla="*/ 0 h 122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1" h="1223961">
                <a:moveTo>
                  <a:pt x="203998" y="0"/>
                </a:moveTo>
                <a:lnTo>
                  <a:pt x="1166811" y="0"/>
                </a:lnTo>
                <a:lnTo>
                  <a:pt x="1166811" y="1223961"/>
                </a:lnTo>
                <a:lnTo>
                  <a:pt x="203998" y="1223961"/>
                </a:lnTo>
                <a:cubicBezTo>
                  <a:pt x="91333" y="1223961"/>
                  <a:pt x="0" y="1132628"/>
                  <a:pt x="0" y="1019963"/>
                </a:cubicBezTo>
                <a:lnTo>
                  <a:pt x="0" y="203998"/>
                </a:lnTo>
                <a:cubicBezTo>
                  <a:pt x="0" y="91333"/>
                  <a:pt x="91333" y="0"/>
                  <a:pt x="2039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05" name="TextBox 21"/>
          <p:cNvSpPr txBox="1"/>
          <p:nvPr>
            <p:custDataLst>
              <p:tags r:id="rId17"/>
            </p:custDataLst>
          </p:nvPr>
        </p:nvSpPr>
        <p:spPr>
          <a:xfrm>
            <a:off x="7007225" y="2927985"/>
            <a:ext cx="1654175" cy="4686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>
              <a:lnSpc>
                <a:spcPct val="130000"/>
              </a:lnSpc>
            </a:pPr>
            <a:r>
              <a:rPr lang="zh-CN" altLang="en-US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城乡居民基本医疗保险</a:t>
            </a:r>
            <a:endParaRPr lang="zh-CN" altLang="en-US" sz="1000" spc="15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07" name="矩形: 圆角 3"/>
          <p:cNvSpPr/>
          <p:nvPr>
            <p:custDataLst>
              <p:tags r:id="rId18"/>
            </p:custDataLst>
          </p:nvPr>
        </p:nvSpPr>
        <p:spPr>
          <a:xfrm>
            <a:off x="8705725" y="2910852"/>
            <a:ext cx="2079811" cy="512135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08" name="Freeform 8"/>
          <p:cNvSpPr/>
          <p:nvPr>
            <p:custDataLst>
              <p:tags r:id="rId19"/>
            </p:custDataLst>
          </p:nvPr>
        </p:nvSpPr>
        <p:spPr>
          <a:xfrm>
            <a:off x="10471071" y="3232755"/>
            <a:ext cx="314465" cy="190230"/>
          </a:xfrm>
          <a:custGeom>
            <a:avLst/>
            <a:gdLst>
              <a:gd name="connsiteX0" fmla="*/ 486596 w 750919"/>
              <a:gd name="connsiteY0" fmla="*/ 0 h 454668"/>
              <a:gd name="connsiteX1" fmla="*/ 541106 w 750919"/>
              <a:gd name="connsiteY1" fmla="*/ 22582 h 454668"/>
              <a:gd name="connsiteX2" fmla="*/ 750919 w 750919"/>
              <a:gd name="connsiteY2" fmla="*/ 232392 h 454668"/>
              <a:gd name="connsiteX3" fmla="*/ 750916 w 750919"/>
              <a:gd name="connsiteY3" fmla="*/ 454666 h 454668"/>
              <a:gd name="connsiteX4" fmla="*/ 0 w 750919"/>
              <a:gd name="connsiteY4" fmla="*/ 454668 h 454668"/>
              <a:gd name="connsiteX5" fmla="*/ 432087 w 750919"/>
              <a:gd name="connsiteY5" fmla="*/ 22580 h 454668"/>
              <a:gd name="connsiteX6" fmla="*/ 486596 w 750919"/>
              <a:gd name="connsiteY6" fmla="*/ 0 h 4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919" h="454668">
                <a:moveTo>
                  <a:pt x="486596" y="0"/>
                </a:moveTo>
                <a:cubicBezTo>
                  <a:pt x="506324" y="1"/>
                  <a:pt x="526055" y="7528"/>
                  <a:pt x="541106" y="22582"/>
                </a:cubicBezTo>
                <a:lnTo>
                  <a:pt x="750919" y="232392"/>
                </a:lnTo>
                <a:lnTo>
                  <a:pt x="750916" y="454666"/>
                </a:lnTo>
                <a:lnTo>
                  <a:pt x="0" y="454668"/>
                </a:lnTo>
                <a:lnTo>
                  <a:pt x="432087" y="22580"/>
                </a:lnTo>
                <a:cubicBezTo>
                  <a:pt x="447140" y="7527"/>
                  <a:pt x="466869" y="2"/>
                  <a:pt x="486596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609" name="Freeform 9"/>
          <p:cNvSpPr/>
          <p:nvPr>
            <p:custDataLst>
              <p:tags r:id="rId20"/>
            </p:custDataLst>
          </p:nvPr>
        </p:nvSpPr>
        <p:spPr>
          <a:xfrm>
            <a:off x="10600937" y="3235344"/>
            <a:ext cx="184599" cy="187643"/>
          </a:xfrm>
          <a:custGeom>
            <a:avLst/>
            <a:gdLst>
              <a:gd name="connsiteX0" fmla="*/ 440961 w 440961"/>
              <a:gd name="connsiteY0" fmla="*/ 0 h 448166"/>
              <a:gd name="connsiteX1" fmla="*/ 440961 w 440961"/>
              <a:gd name="connsiteY1" fmla="*/ 448166 h 448166"/>
              <a:gd name="connsiteX2" fmla="*/ 0 w 440961"/>
              <a:gd name="connsiteY2" fmla="*/ 448165 h 448166"/>
              <a:gd name="connsiteX3" fmla="*/ 15975 w 440961"/>
              <a:gd name="connsiteY3" fmla="*/ 409603 h 448166"/>
              <a:gd name="connsiteX4" fmla="*/ 408747 w 440961"/>
              <a:gd name="connsiteY4" fmla="*/ 16829 h 448166"/>
              <a:gd name="connsiteX5" fmla="*/ 431244 w 440961"/>
              <a:gd name="connsiteY5" fmla="*/ 1890 h 44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61" h="448166">
                <a:moveTo>
                  <a:pt x="440961" y="0"/>
                </a:moveTo>
                <a:lnTo>
                  <a:pt x="440961" y="448166"/>
                </a:lnTo>
                <a:lnTo>
                  <a:pt x="0" y="448165"/>
                </a:lnTo>
                <a:lnTo>
                  <a:pt x="15975" y="409603"/>
                </a:lnTo>
                <a:lnTo>
                  <a:pt x="408747" y="16829"/>
                </a:lnTo>
                <a:cubicBezTo>
                  <a:pt x="415388" y="10190"/>
                  <a:pt x="423058" y="5210"/>
                  <a:pt x="431244" y="18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10" name="任意多边形: 形状 8"/>
          <p:cNvSpPr/>
          <p:nvPr>
            <p:custDataLst>
              <p:tags r:id="rId21"/>
            </p:custDataLst>
          </p:nvPr>
        </p:nvSpPr>
        <p:spPr>
          <a:xfrm>
            <a:off x="8705725" y="2910852"/>
            <a:ext cx="488701" cy="512135"/>
          </a:xfrm>
          <a:custGeom>
            <a:avLst/>
            <a:gdLst>
              <a:gd name="connsiteX0" fmla="*/ 203998 w 1166811"/>
              <a:gd name="connsiteY0" fmla="*/ 0 h 1223961"/>
              <a:gd name="connsiteX1" fmla="*/ 1166811 w 1166811"/>
              <a:gd name="connsiteY1" fmla="*/ 0 h 1223961"/>
              <a:gd name="connsiteX2" fmla="*/ 1166811 w 1166811"/>
              <a:gd name="connsiteY2" fmla="*/ 1223961 h 1223961"/>
              <a:gd name="connsiteX3" fmla="*/ 203998 w 1166811"/>
              <a:gd name="connsiteY3" fmla="*/ 1223961 h 1223961"/>
              <a:gd name="connsiteX4" fmla="*/ 0 w 1166811"/>
              <a:gd name="connsiteY4" fmla="*/ 1019963 h 1223961"/>
              <a:gd name="connsiteX5" fmla="*/ 0 w 1166811"/>
              <a:gd name="connsiteY5" fmla="*/ 203998 h 1223961"/>
              <a:gd name="connsiteX6" fmla="*/ 203998 w 1166811"/>
              <a:gd name="connsiteY6" fmla="*/ 0 h 122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1" h="1223961">
                <a:moveTo>
                  <a:pt x="203998" y="0"/>
                </a:moveTo>
                <a:lnTo>
                  <a:pt x="1166811" y="0"/>
                </a:lnTo>
                <a:lnTo>
                  <a:pt x="1166811" y="1223961"/>
                </a:lnTo>
                <a:lnTo>
                  <a:pt x="203998" y="1223961"/>
                </a:lnTo>
                <a:cubicBezTo>
                  <a:pt x="91333" y="1223961"/>
                  <a:pt x="0" y="1132628"/>
                  <a:pt x="0" y="1019963"/>
                </a:cubicBezTo>
                <a:lnTo>
                  <a:pt x="0" y="203998"/>
                </a:lnTo>
                <a:cubicBezTo>
                  <a:pt x="0" y="91333"/>
                  <a:pt x="91333" y="0"/>
                  <a:pt x="2039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11" name="TextBox 21"/>
          <p:cNvSpPr txBox="1"/>
          <p:nvPr>
            <p:custDataLst>
              <p:tags r:id="rId22"/>
            </p:custDataLst>
          </p:nvPr>
        </p:nvSpPr>
        <p:spPr>
          <a:xfrm>
            <a:off x="9311005" y="2927985"/>
            <a:ext cx="1379220" cy="4692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>
              <a:lnSpc>
                <a:spcPct val="130000"/>
              </a:lnSpc>
            </a:pPr>
            <a:r>
              <a:rPr lang="zh-CN" altLang="en-US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城乡居民大病保险</a:t>
            </a:r>
            <a:endParaRPr lang="zh-CN" altLang="en-US" sz="1000" spc="15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13" name="矩形: 圆角 3"/>
          <p:cNvSpPr/>
          <p:nvPr>
            <p:custDataLst>
              <p:tags r:id="rId23"/>
            </p:custDataLst>
          </p:nvPr>
        </p:nvSpPr>
        <p:spPr>
          <a:xfrm>
            <a:off x="6539166" y="4072902"/>
            <a:ext cx="2079811" cy="512135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14" name="Freeform 8"/>
          <p:cNvSpPr/>
          <p:nvPr>
            <p:custDataLst>
              <p:tags r:id="rId24"/>
            </p:custDataLst>
          </p:nvPr>
        </p:nvSpPr>
        <p:spPr>
          <a:xfrm>
            <a:off x="8304511" y="4394805"/>
            <a:ext cx="314465" cy="190230"/>
          </a:xfrm>
          <a:custGeom>
            <a:avLst/>
            <a:gdLst>
              <a:gd name="connsiteX0" fmla="*/ 486596 w 750919"/>
              <a:gd name="connsiteY0" fmla="*/ 0 h 454668"/>
              <a:gd name="connsiteX1" fmla="*/ 541106 w 750919"/>
              <a:gd name="connsiteY1" fmla="*/ 22582 h 454668"/>
              <a:gd name="connsiteX2" fmla="*/ 750919 w 750919"/>
              <a:gd name="connsiteY2" fmla="*/ 232392 h 454668"/>
              <a:gd name="connsiteX3" fmla="*/ 750916 w 750919"/>
              <a:gd name="connsiteY3" fmla="*/ 454666 h 454668"/>
              <a:gd name="connsiteX4" fmla="*/ 0 w 750919"/>
              <a:gd name="connsiteY4" fmla="*/ 454668 h 454668"/>
              <a:gd name="connsiteX5" fmla="*/ 432087 w 750919"/>
              <a:gd name="connsiteY5" fmla="*/ 22580 h 454668"/>
              <a:gd name="connsiteX6" fmla="*/ 486596 w 750919"/>
              <a:gd name="connsiteY6" fmla="*/ 0 h 4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919" h="454668">
                <a:moveTo>
                  <a:pt x="486596" y="0"/>
                </a:moveTo>
                <a:cubicBezTo>
                  <a:pt x="506324" y="1"/>
                  <a:pt x="526055" y="7528"/>
                  <a:pt x="541106" y="22582"/>
                </a:cubicBezTo>
                <a:lnTo>
                  <a:pt x="750919" y="232392"/>
                </a:lnTo>
                <a:lnTo>
                  <a:pt x="750916" y="454666"/>
                </a:lnTo>
                <a:lnTo>
                  <a:pt x="0" y="454668"/>
                </a:lnTo>
                <a:lnTo>
                  <a:pt x="432087" y="22580"/>
                </a:lnTo>
                <a:cubicBezTo>
                  <a:pt x="447140" y="7527"/>
                  <a:pt x="466869" y="2"/>
                  <a:pt x="486596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615" name="Freeform 9"/>
          <p:cNvSpPr/>
          <p:nvPr>
            <p:custDataLst>
              <p:tags r:id="rId25"/>
            </p:custDataLst>
          </p:nvPr>
        </p:nvSpPr>
        <p:spPr>
          <a:xfrm>
            <a:off x="8434378" y="4397394"/>
            <a:ext cx="184599" cy="187643"/>
          </a:xfrm>
          <a:custGeom>
            <a:avLst/>
            <a:gdLst>
              <a:gd name="connsiteX0" fmla="*/ 440961 w 440961"/>
              <a:gd name="connsiteY0" fmla="*/ 0 h 448166"/>
              <a:gd name="connsiteX1" fmla="*/ 440961 w 440961"/>
              <a:gd name="connsiteY1" fmla="*/ 448166 h 448166"/>
              <a:gd name="connsiteX2" fmla="*/ 0 w 440961"/>
              <a:gd name="connsiteY2" fmla="*/ 448165 h 448166"/>
              <a:gd name="connsiteX3" fmla="*/ 15975 w 440961"/>
              <a:gd name="connsiteY3" fmla="*/ 409603 h 448166"/>
              <a:gd name="connsiteX4" fmla="*/ 408747 w 440961"/>
              <a:gd name="connsiteY4" fmla="*/ 16829 h 448166"/>
              <a:gd name="connsiteX5" fmla="*/ 431244 w 440961"/>
              <a:gd name="connsiteY5" fmla="*/ 1890 h 44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61" h="448166">
                <a:moveTo>
                  <a:pt x="440961" y="0"/>
                </a:moveTo>
                <a:lnTo>
                  <a:pt x="440961" y="448166"/>
                </a:lnTo>
                <a:lnTo>
                  <a:pt x="0" y="448165"/>
                </a:lnTo>
                <a:lnTo>
                  <a:pt x="15975" y="409603"/>
                </a:lnTo>
                <a:lnTo>
                  <a:pt x="408747" y="16829"/>
                </a:lnTo>
                <a:cubicBezTo>
                  <a:pt x="415388" y="10190"/>
                  <a:pt x="423058" y="5210"/>
                  <a:pt x="431244" y="18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16" name="任意多边形: 形状 8"/>
          <p:cNvSpPr/>
          <p:nvPr>
            <p:custDataLst>
              <p:tags r:id="rId26"/>
            </p:custDataLst>
          </p:nvPr>
        </p:nvSpPr>
        <p:spPr>
          <a:xfrm>
            <a:off x="6539166" y="4072902"/>
            <a:ext cx="488701" cy="512135"/>
          </a:xfrm>
          <a:custGeom>
            <a:avLst/>
            <a:gdLst>
              <a:gd name="connsiteX0" fmla="*/ 203998 w 1166811"/>
              <a:gd name="connsiteY0" fmla="*/ 0 h 1223961"/>
              <a:gd name="connsiteX1" fmla="*/ 1166811 w 1166811"/>
              <a:gd name="connsiteY1" fmla="*/ 0 h 1223961"/>
              <a:gd name="connsiteX2" fmla="*/ 1166811 w 1166811"/>
              <a:gd name="connsiteY2" fmla="*/ 1223961 h 1223961"/>
              <a:gd name="connsiteX3" fmla="*/ 203998 w 1166811"/>
              <a:gd name="connsiteY3" fmla="*/ 1223961 h 1223961"/>
              <a:gd name="connsiteX4" fmla="*/ 0 w 1166811"/>
              <a:gd name="connsiteY4" fmla="*/ 1019963 h 1223961"/>
              <a:gd name="connsiteX5" fmla="*/ 0 w 1166811"/>
              <a:gd name="connsiteY5" fmla="*/ 203998 h 1223961"/>
              <a:gd name="connsiteX6" fmla="*/ 203998 w 1166811"/>
              <a:gd name="connsiteY6" fmla="*/ 0 h 122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1" h="1223961">
                <a:moveTo>
                  <a:pt x="203998" y="0"/>
                </a:moveTo>
                <a:lnTo>
                  <a:pt x="1166811" y="0"/>
                </a:lnTo>
                <a:lnTo>
                  <a:pt x="1166811" y="1223961"/>
                </a:lnTo>
                <a:lnTo>
                  <a:pt x="203998" y="1223961"/>
                </a:lnTo>
                <a:cubicBezTo>
                  <a:pt x="91333" y="1223961"/>
                  <a:pt x="0" y="1132628"/>
                  <a:pt x="0" y="1019963"/>
                </a:cubicBezTo>
                <a:lnTo>
                  <a:pt x="0" y="203998"/>
                </a:lnTo>
                <a:cubicBezTo>
                  <a:pt x="0" y="91333"/>
                  <a:pt x="91333" y="0"/>
                  <a:pt x="2039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17" name="TextBox 21"/>
          <p:cNvSpPr txBox="1"/>
          <p:nvPr>
            <p:custDataLst>
              <p:tags r:id="rId27"/>
            </p:custDataLst>
          </p:nvPr>
        </p:nvSpPr>
        <p:spPr>
          <a:xfrm>
            <a:off x="7098243" y="4089881"/>
            <a:ext cx="1513619" cy="468872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>
              <a:lnSpc>
                <a:spcPct val="130000"/>
              </a:lnSpc>
            </a:pPr>
            <a:r>
              <a:rPr lang="zh-CN" altLang="en-US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就医类别</a:t>
            </a:r>
            <a:endParaRPr lang="zh-CN" altLang="en-US" sz="1000" spc="15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18" name="矩形: 圆角 3"/>
          <p:cNvSpPr/>
          <p:nvPr>
            <p:custDataLst>
              <p:tags r:id="rId28"/>
            </p:custDataLst>
          </p:nvPr>
        </p:nvSpPr>
        <p:spPr>
          <a:xfrm>
            <a:off x="8727315" y="4072902"/>
            <a:ext cx="2079811" cy="512135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19" name="Freeform 8"/>
          <p:cNvSpPr/>
          <p:nvPr>
            <p:custDataLst>
              <p:tags r:id="rId29"/>
            </p:custDataLst>
          </p:nvPr>
        </p:nvSpPr>
        <p:spPr>
          <a:xfrm>
            <a:off x="10492661" y="4394805"/>
            <a:ext cx="314465" cy="190230"/>
          </a:xfrm>
          <a:custGeom>
            <a:avLst/>
            <a:gdLst>
              <a:gd name="connsiteX0" fmla="*/ 486596 w 750919"/>
              <a:gd name="connsiteY0" fmla="*/ 0 h 454668"/>
              <a:gd name="connsiteX1" fmla="*/ 541106 w 750919"/>
              <a:gd name="connsiteY1" fmla="*/ 22582 h 454668"/>
              <a:gd name="connsiteX2" fmla="*/ 750919 w 750919"/>
              <a:gd name="connsiteY2" fmla="*/ 232392 h 454668"/>
              <a:gd name="connsiteX3" fmla="*/ 750916 w 750919"/>
              <a:gd name="connsiteY3" fmla="*/ 454666 h 454668"/>
              <a:gd name="connsiteX4" fmla="*/ 0 w 750919"/>
              <a:gd name="connsiteY4" fmla="*/ 454668 h 454668"/>
              <a:gd name="connsiteX5" fmla="*/ 432087 w 750919"/>
              <a:gd name="connsiteY5" fmla="*/ 22580 h 454668"/>
              <a:gd name="connsiteX6" fmla="*/ 486596 w 750919"/>
              <a:gd name="connsiteY6" fmla="*/ 0 h 4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919" h="454668">
                <a:moveTo>
                  <a:pt x="486596" y="0"/>
                </a:moveTo>
                <a:cubicBezTo>
                  <a:pt x="506324" y="1"/>
                  <a:pt x="526055" y="7528"/>
                  <a:pt x="541106" y="22582"/>
                </a:cubicBezTo>
                <a:lnTo>
                  <a:pt x="750919" y="232392"/>
                </a:lnTo>
                <a:lnTo>
                  <a:pt x="750916" y="454666"/>
                </a:lnTo>
                <a:lnTo>
                  <a:pt x="0" y="454668"/>
                </a:lnTo>
                <a:lnTo>
                  <a:pt x="432087" y="22580"/>
                </a:lnTo>
                <a:cubicBezTo>
                  <a:pt x="447140" y="7527"/>
                  <a:pt x="466869" y="2"/>
                  <a:pt x="486596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620" name="Freeform 9"/>
          <p:cNvSpPr/>
          <p:nvPr>
            <p:custDataLst>
              <p:tags r:id="rId30"/>
            </p:custDataLst>
          </p:nvPr>
        </p:nvSpPr>
        <p:spPr>
          <a:xfrm>
            <a:off x="10622527" y="4397394"/>
            <a:ext cx="184599" cy="187643"/>
          </a:xfrm>
          <a:custGeom>
            <a:avLst/>
            <a:gdLst>
              <a:gd name="connsiteX0" fmla="*/ 440961 w 440961"/>
              <a:gd name="connsiteY0" fmla="*/ 0 h 448166"/>
              <a:gd name="connsiteX1" fmla="*/ 440961 w 440961"/>
              <a:gd name="connsiteY1" fmla="*/ 448166 h 448166"/>
              <a:gd name="connsiteX2" fmla="*/ 0 w 440961"/>
              <a:gd name="connsiteY2" fmla="*/ 448165 h 448166"/>
              <a:gd name="connsiteX3" fmla="*/ 15975 w 440961"/>
              <a:gd name="connsiteY3" fmla="*/ 409603 h 448166"/>
              <a:gd name="connsiteX4" fmla="*/ 408747 w 440961"/>
              <a:gd name="connsiteY4" fmla="*/ 16829 h 448166"/>
              <a:gd name="connsiteX5" fmla="*/ 431244 w 440961"/>
              <a:gd name="connsiteY5" fmla="*/ 1890 h 44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61" h="448166">
                <a:moveTo>
                  <a:pt x="440961" y="0"/>
                </a:moveTo>
                <a:lnTo>
                  <a:pt x="440961" y="448166"/>
                </a:lnTo>
                <a:lnTo>
                  <a:pt x="0" y="448165"/>
                </a:lnTo>
                <a:lnTo>
                  <a:pt x="15975" y="409603"/>
                </a:lnTo>
                <a:lnTo>
                  <a:pt x="408747" y="16829"/>
                </a:lnTo>
                <a:cubicBezTo>
                  <a:pt x="415388" y="10190"/>
                  <a:pt x="423058" y="5210"/>
                  <a:pt x="431244" y="18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21" name="任意多边形: 形状 8"/>
          <p:cNvSpPr/>
          <p:nvPr>
            <p:custDataLst>
              <p:tags r:id="rId31"/>
            </p:custDataLst>
          </p:nvPr>
        </p:nvSpPr>
        <p:spPr>
          <a:xfrm>
            <a:off x="8727315" y="4072902"/>
            <a:ext cx="488701" cy="512135"/>
          </a:xfrm>
          <a:custGeom>
            <a:avLst/>
            <a:gdLst>
              <a:gd name="connsiteX0" fmla="*/ 203998 w 1166811"/>
              <a:gd name="connsiteY0" fmla="*/ 0 h 1223961"/>
              <a:gd name="connsiteX1" fmla="*/ 1166811 w 1166811"/>
              <a:gd name="connsiteY1" fmla="*/ 0 h 1223961"/>
              <a:gd name="connsiteX2" fmla="*/ 1166811 w 1166811"/>
              <a:gd name="connsiteY2" fmla="*/ 1223961 h 1223961"/>
              <a:gd name="connsiteX3" fmla="*/ 203998 w 1166811"/>
              <a:gd name="connsiteY3" fmla="*/ 1223961 h 1223961"/>
              <a:gd name="connsiteX4" fmla="*/ 0 w 1166811"/>
              <a:gd name="connsiteY4" fmla="*/ 1019963 h 1223961"/>
              <a:gd name="connsiteX5" fmla="*/ 0 w 1166811"/>
              <a:gd name="connsiteY5" fmla="*/ 203998 h 1223961"/>
              <a:gd name="connsiteX6" fmla="*/ 203998 w 1166811"/>
              <a:gd name="connsiteY6" fmla="*/ 0 h 122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1" h="1223961">
                <a:moveTo>
                  <a:pt x="203998" y="0"/>
                </a:moveTo>
                <a:lnTo>
                  <a:pt x="1166811" y="0"/>
                </a:lnTo>
                <a:lnTo>
                  <a:pt x="1166811" y="1223961"/>
                </a:lnTo>
                <a:lnTo>
                  <a:pt x="203998" y="1223961"/>
                </a:lnTo>
                <a:cubicBezTo>
                  <a:pt x="91333" y="1223961"/>
                  <a:pt x="0" y="1132628"/>
                  <a:pt x="0" y="1019963"/>
                </a:cubicBezTo>
                <a:lnTo>
                  <a:pt x="0" y="203998"/>
                </a:lnTo>
                <a:cubicBezTo>
                  <a:pt x="0" y="91333"/>
                  <a:pt x="91333" y="0"/>
                  <a:pt x="2039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22" name="TextBox 21"/>
          <p:cNvSpPr txBox="1"/>
          <p:nvPr>
            <p:custDataLst>
              <p:tags r:id="rId32"/>
            </p:custDataLst>
          </p:nvPr>
        </p:nvSpPr>
        <p:spPr>
          <a:xfrm>
            <a:off x="9332280" y="4090047"/>
            <a:ext cx="1303525" cy="46910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>
              <a:lnSpc>
                <a:spcPct val="130000"/>
              </a:lnSpc>
            </a:pPr>
            <a:r>
              <a:rPr lang="zh-CN" altLang="en-US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结算方式</a:t>
            </a:r>
            <a:endParaRPr lang="zh-CN" altLang="en-US" sz="1000" spc="15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23" name="矩形: 圆角 3"/>
          <p:cNvSpPr/>
          <p:nvPr>
            <p:custDataLst>
              <p:tags r:id="rId33"/>
            </p:custDataLst>
          </p:nvPr>
        </p:nvSpPr>
        <p:spPr>
          <a:xfrm>
            <a:off x="6589331" y="5081917"/>
            <a:ext cx="2079811" cy="512135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24" name="Freeform 8"/>
          <p:cNvSpPr/>
          <p:nvPr>
            <p:custDataLst>
              <p:tags r:id="rId34"/>
            </p:custDataLst>
          </p:nvPr>
        </p:nvSpPr>
        <p:spPr>
          <a:xfrm>
            <a:off x="8354676" y="5403820"/>
            <a:ext cx="314465" cy="190230"/>
          </a:xfrm>
          <a:custGeom>
            <a:avLst/>
            <a:gdLst>
              <a:gd name="connsiteX0" fmla="*/ 486596 w 750919"/>
              <a:gd name="connsiteY0" fmla="*/ 0 h 454668"/>
              <a:gd name="connsiteX1" fmla="*/ 541106 w 750919"/>
              <a:gd name="connsiteY1" fmla="*/ 22582 h 454668"/>
              <a:gd name="connsiteX2" fmla="*/ 750919 w 750919"/>
              <a:gd name="connsiteY2" fmla="*/ 232392 h 454668"/>
              <a:gd name="connsiteX3" fmla="*/ 750916 w 750919"/>
              <a:gd name="connsiteY3" fmla="*/ 454666 h 454668"/>
              <a:gd name="connsiteX4" fmla="*/ 0 w 750919"/>
              <a:gd name="connsiteY4" fmla="*/ 454668 h 454668"/>
              <a:gd name="connsiteX5" fmla="*/ 432087 w 750919"/>
              <a:gd name="connsiteY5" fmla="*/ 22580 h 454668"/>
              <a:gd name="connsiteX6" fmla="*/ 486596 w 750919"/>
              <a:gd name="connsiteY6" fmla="*/ 0 h 4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919" h="454668">
                <a:moveTo>
                  <a:pt x="486596" y="0"/>
                </a:moveTo>
                <a:cubicBezTo>
                  <a:pt x="506324" y="1"/>
                  <a:pt x="526055" y="7528"/>
                  <a:pt x="541106" y="22582"/>
                </a:cubicBezTo>
                <a:lnTo>
                  <a:pt x="750919" y="232392"/>
                </a:lnTo>
                <a:lnTo>
                  <a:pt x="750916" y="454666"/>
                </a:lnTo>
                <a:lnTo>
                  <a:pt x="0" y="454668"/>
                </a:lnTo>
                <a:lnTo>
                  <a:pt x="432087" y="22580"/>
                </a:lnTo>
                <a:cubicBezTo>
                  <a:pt x="447140" y="7527"/>
                  <a:pt x="466869" y="2"/>
                  <a:pt x="486596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625" name="Freeform 9"/>
          <p:cNvSpPr/>
          <p:nvPr>
            <p:custDataLst>
              <p:tags r:id="rId35"/>
            </p:custDataLst>
          </p:nvPr>
        </p:nvSpPr>
        <p:spPr>
          <a:xfrm>
            <a:off x="8484543" y="5406409"/>
            <a:ext cx="184599" cy="187643"/>
          </a:xfrm>
          <a:custGeom>
            <a:avLst/>
            <a:gdLst>
              <a:gd name="connsiteX0" fmla="*/ 440961 w 440961"/>
              <a:gd name="connsiteY0" fmla="*/ 0 h 448166"/>
              <a:gd name="connsiteX1" fmla="*/ 440961 w 440961"/>
              <a:gd name="connsiteY1" fmla="*/ 448166 h 448166"/>
              <a:gd name="connsiteX2" fmla="*/ 0 w 440961"/>
              <a:gd name="connsiteY2" fmla="*/ 448165 h 448166"/>
              <a:gd name="connsiteX3" fmla="*/ 15975 w 440961"/>
              <a:gd name="connsiteY3" fmla="*/ 409603 h 448166"/>
              <a:gd name="connsiteX4" fmla="*/ 408747 w 440961"/>
              <a:gd name="connsiteY4" fmla="*/ 16829 h 448166"/>
              <a:gd name="connsiteX5" fmla="*/ 431244 w 440961"/>
              <a:gd name="connsiteY5" fmla="*/ 1890 h 44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61" h="448166">
                <a:moveTo>
                  <a:pt x="440961" y="0"/>
                </a:moveTo>
                <a:lnTo>
                  <a:pt x="440961" y="448166"/>
                </a:lnTo>
                <a:lnTo>
                  <a:pt x="0" y="448165"/>
                </a:lnTo>
                <a:lnTo>
                  <a:pt x="15975" y="409603"/>
                </a:lnTo>
                <a:lnTo>
                  <a:pt x="408747" y="16829"/>
                </a:lnTo>
                <a:cubicBezTo>
                  <a:pt x="415388" y="10190"/>
                  <a:pt x="423058" y="5210"/>
                  <a:pt x="431244" y="18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26" name="任意多边形: 形状 8"/>
          <p:cNvSpPr/>
          <p:nvPr>
            <p:custDataLst>
              <p:tags r:id="rId36"/>
            </p:custDataLst>
          </p:nvPr>
        </p:nvSpPr>
        <p:spPr>
          <a:xfrm>
            <a:off x="6589331" y="5081917"/>
            <a:ext cx="488701" cy="512135"/>
          </a:xfrm>
          <a:custGeom>
            <a:avLst/>
            <a:gdLst>
              <a:gd name="connsiteX0" fmla="*/ 203998 w 1166811"/>
              <a:gd name="connsiteY0" fmla="*/ 0 h 1223961"/>
              <a:gd name="connsiteX1" fmla="*/ 1166811 w 1166811"/>
              <a:gd name="connsiteY1" fmla="*/ 0 h 1223961"/>
              <a:gd name="connsiteX2" fmla="*/ 1166811 w 1166811"/>
              <a:gd name="connsiteY2" fmla="*/ 1223961 h 1223961"/>
              <a:gd name="connsiteX3" fmla="*/ 203998 w 1166811"/>
              <a:gd name="connsiteY3" fmla="*/ 1223961 h 1223961"/>
              <a:gd name="connsiteX4" fmla="*/ 0 w 1166811"/>
              <a:gd name="connsiteY4" fmla="*/ 1019963 h 1223961"/>
              <a:gd name="connsiteX5" fmla="*/ 0 w 1166811"/>
              <a:gd name="connsiteY5" fmla="*/ 203998 h 1223961"/>
              <a:gd name="connsiteX6" fmla="*/ 203998 w 1166811"/>
              <a:gd name="connsiteY6" fmla="*/ 0 h 122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1" h="1223961">
                <a:moveTo>
                  <a:pt x="203998" y="0"/>
                </a:moveTo>
                <a:lnTo>
                  <a:pt x="1166811" y="0"/>
                </a:lnTo>
                <a:lnTo>
                  <a:pt x="1166811" y="1223961"/>
                </a:lnTo>
                <a:lnTo>
                  <a:pt x="203998" y="1223961"/>
                </a:lnTo>
                <a:cubicBezTo>
                  <a:pt x="91333" y="1223961"/>
                  <a:pt x="0" y="1132628"/>
                  <a:pt x="0" y="1019963"/>
                </a:cubicBezTo>
                <a:lnTo>
                  <a:pt x="0" y="203998"/>
                </a:lnTo>
                <a:cubicBezTo>
                  <a:pt x="0" y="91333"/>
                  <a:pt x="91333" y="0"/>
                  <a:pt x="2039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27" name="TextBox 21"/>
          <p:cNvSpPr txBox="1"/>
          <p:nvPr>
            <p:custDataLst>
              <p:tags r:id="rId37"/>
            </p:custDataLst>
          </p:nvPr>
        </p:nvSpPr>
        <p:spPr>
          <a:xfrm>
            <a:off x="7148408" y="5098896"/>
            <a:ext cx="1513619" cy="468872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>
              <a:lnSpc>
                <a:spcPct val="130000"/>
              </a:lnSpc>
            </a:pPr>
            <a:r>
              <a:rPr lang="en-US" altLang="zh-CN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免申即享</a:t>
            </a:r>
            <a:r>
              <a:rPr lang="en-US" altLang="zh-CN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endParaRPr lang="en-US" altLang="zh-CN" sz="1000" spc="15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28" name="矩形: 圆角 3"/>
          <p:cNvSpPr/>
          <p:nvPr>
            <p:custDataLst>
              <p:tags r:id="rId38"/>
            </p:custDataLst>
          </p:nvPr>
        </p:nvSpPr>
        <p:spPr>
          <a:xfrm>
            <a:off x="8777480" y="5081917"/>
            <a:ext cx="2079811" cy="512135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29" name="Freeform 8"/>
          <p:cNvSpPr/>
          <p:nvPr>
            <p:custDataLst>
              <p:tags r:id="rId39"/>
            </p:custDataLst>
          </p:nvPr>
        </p:nvSpPr>
        <p:spPr>
          <a:xfrm>
            <a:off x="10542826" y="5403820"/>
            <a:ext cx="314465" cy="190230"/>
          </a:xfrm>
          <a:custGeom>
            <a:avLst/>
            <a:gdLst>
              <a:gd name="connsiteX0" fmla="*/ 486596 w 750919"/>
              <a:gd name="connsiteY0" fmla="*/ 0 h 454668"/>
              <a:gd name="connsiteX1" fmla="*/ 541106 w 750919"/>
              <a:gd name="connsiteY1" fmla="*/ 22582 h 454668"/>
              <a:gd name="connsiteX2" fmla="*/ 750919 w 750919"/>
              <a:gd name="connsiteY2" fmla="*/ 232392 h 454668"/>
              <a:gd name="connsiteX3" fmla="*/ 750916 w 750919"/>
              <a:gd name="connsiteY3" fmla="*/ 454666 h 454668"/>
              <a:gd name="connsiteX4" fmla="*/ 0 w 750919"/>
              <a:gd name="connsiteY4" fmla="*/ 454668 h 454668"/>
              <a:gd name="connsiteX5" fmla="*/ 432087 w 750919"/>
              <a:gd name="connsiteY5" fmla="*/ 22580 h 454668"/>
              <a:gd name="connsiteX6" fmla="*/ 486596 w 750919"/>
              <a:gd name="connsiteY6" fmla="*/ 0 h 4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919" h="454668">
                <a:moveTo>
                  <a:pt x="486596" y="0"/>
                </a:moveTo>
                <a:cubicBezTo>
                  <a:pt x="506324" y="1"/>
                  <a:pt x="526055" y="7528"/>
                  <a:pt x="541106" y="22582"/>
                </a:cubicBezTo>
                <a:lnTo>
                  <a:pt x="750919" y="232392"/>
                </a:lnTo>
                <a:lnTo>
                  <a:pt x="750916" y="454666"/>
                </a:lnTo>
                <a:lnTo>
                  <a:pt x="0" y="454668"/>
                </a:lnTo>
                <a:lnTo>
                  <a:pt x="432087" y="22580"/>
                </a:lnTo>
                <a:cubicBezTo>
                  <a:pt x="447140" y="7527"/>
                  <a:pt x="466869" y="2"/>
                  <a:pt x="486596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630" name="Freeform 9"/>
          <p:cNvSpPr/>
          <p:nvPr>
            <p:custDataLst>
              <p:tags r:id="rId40"/>
            </p:custDataLst>
          </p:nvPr>
        </p:nvSpPr>
        <p:spPr>
          <a:xfrm>
            <a:off x="10672692" y="5406409"/>
            <a:ext cx="184599" cy="187643"/>
          </a:xfrm>
          <a:custGeom>
            <a:avLst/>
            <a:gdLst>
              <a:gd name="connsiteX0" fmla="*/ 440961 w 440961"/>
              <a:gd name="connsiteY0" fmla="*/ 0 h 448166"/>
              <a:gd name="connsiteX1" fmla="*/ 440961 w 440961"/>
              <a:gd name="connsiteY1" fmla="*/ 448166 h 448166"/>
              <a:gd name="connsiteX2" fmla="*/ 0 w 440961"/>
              <a:gd name="connsiteY2" fmla="*/ 448165 h 448166"/>
              <a:gd name="connsiteX3" fmla="*/ 15975 w 440961"/>
              <a:gd name="connsiteY3" fmla="*/ 409603 h 448166"/>
              <a:gd name="connsiteX4" fmla="*/ 408747 w 440961"/>
              <a:gd name="connsiteY4" fmla="*/ 16829 h 448166"/>
              <a:gd name="connsiteX5" fmla="*/ 431244 w 440961"/>
              <a:gd name="connsiteY5" fmla="*/ 1890 h 44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61" h="448166">
                <a:moveTo>
                  <a:pt x="440961" y="0"/>
                </a:moveTo>
                <a:lnTo>
                  <a:pt x="440961" y="448166"/>
                </a:lnTo>
                <a:lnTo>
                  <a:pt x="0" y="448165"/>
                </a:lnTo>
                <a:lnTo>
                  <a:pt x="15975" y="409603"/>
                </a:lnTo>
                <a:lnTo>
                  <a:pt x="408747" y="16829"/>
                </a:lnTo>
                <a:cubicBezTo>
                  <a:pt x="415388" y="10190"/>
                  <a:pt x="423058" y="5210"/>
                  <a:pt x="431244" y="18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31" name="任意多边形: 形状 8"/>
          <p:cNvSpPr/>
          <p:nvPr>
            <p:custDataLst>
              <p:tags r:id="rId41"/>
            </p:custDataLst>
          </p:nvPr>
        </p:nvSpPr>
        <p:spPr>
          <a:xfrm>
            <a:off x="8777480" y="5081917"/>
            <a:ext cx="488701" cy="512135"/>
          </a:xfrm>
          <a:custGeom>
            <a:avLst/>
            <a:gdLst>
              <a:gd name="connsiteX0" fmla="*/ 203998 w 1166811"/>
              <a:gd name="connsiteY0" fmla="*/ 0 h 1223961"/>
              <a:gd name="connsiteX1" fmla="*/ 1166811 w 1166811"/>
              <a:gd name="connsiteY1" fmla="*/ 0 h 1223961"/>
              <a:gd name="connsiteX2" fmla="*/ 1166811 w 1166811"/>
              <a:gd name="connsiteY2" fmla="*/ 1223961 h 1223961"/>
              <a:gd name="connsiteX3" fmla="*/ 203998 w 1166811"/>
              <a:gd name="connsiteY3" fmla="*/ 1223961 h 1223961"/>
              <a:gd name="connsiteX4" fmla="*/ 0 w 1166811"/>
              <a:gd name="connsiteY4" fmla="*/ 1019963 h 1223961"/>
              <a:gd name="connsiteX5" fmla="*/ 0 w 1166811"/>
              <a:gd name="connsiteY5" fmla="*/ 203998 h 1223961"/>
              <a:gd name="connsiteX6" fmla="*/ 203998 w 1166811"/>
              <a:gd name="connsiteY6" fmla="*/ 0 h 122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1" h="1223961">
                <a:moveTo>
                  <a:pt x="203998" y="0"/>
                </a:moveTo>
                <a:lnTo>
                  <a:pt x="1166811" y="0"/>
                </a:lnTo>
                <a:lnTo>
                  <a:pt x="1166811" y="1223961"/>
                </a:lnTo>
                <a:lnTo>
                  <a:pt x="203998" y="1223961"/>
                </a:lnTo>
                <a:cubicBezTo>
                  <a:pt x="91333" y="1223961"/>
                  <a:pt x="0" y="1132628"/>
                  <a:pt x="0" y="1019963"/>
                </a:cubicBezTo>
                <a:lnTo>
                  <a:pt x="0" y="203998"/>
                </a:lnTo>
                <a:cubicBezTo>
                  <a:pt x="0" y="91333"/>
                  <a:pt x="91333" y="0"/>
                  <a:pt x="2039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32" name="TextBox 21"/>
          <p:cNvSpPr txBox="1"/>
          <p:nvPr>
            <p:custDataLst>
              <p:tags r:id="rId42"/>
            </p:custDataLst>
          </p:nvPr>
        </p:nvSpPr>
        <p:spPr>
          <a:xfrm>
            <a:off x="9382445" y="5099062"/>
            <a:ext cx="1303525" cy="46910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>
              <a:lnSpc>
                <a:spcPct val="130000"/>
              </a:lnSpc>
            </a:pPr>
            <a:r>
              <a:rPr lang="en-US" altLang="zh-CN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大学生无异地</a:t>
            </a:r>
            <a:r>
              <a:rPr lang="en-US" altLang="zh-CN" sz="1000" spc="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endParaRPr lang="en-US" altLang="zh-CN" sz="1000" spc="15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4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1"/>
          <p:cNvSpPr/>
          <p:nvPr>
            <p:custDataLst>
              <p:tags r:id="rId1"/>
            </p:custDataLst>
          </p:nvPr>
        </p:nvSpPr>
        <p:spPr>
          <a:xfrm>
            <a:off x="5184490" y="2619845"/>
            <a:ext cx="1439974" cy="1439973"/>
          </a:xfrm>
          <a:prstGeom prst="ellipse">
            <a:avLst/>
          </a:prstGeom>
          <a:solidFill>
            <a:srgbClr val="B2BEC4">
              <a:lumMod val="20000"/>
              <a:lumOff val="80000"/>
            </a:srgbClr>
          </a:solidFill>
          <a:ln w="101600">
            <a:solidFill>
              <a:srgbClr val="8B99A2">
                <a:lumMod val="20000"/>
                <a:lumOff val="80000"/>
              </a:srgbClr>
            </a:solidFill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sp>
        <p:nvSpPr>
          <p:cNvPr id="44" name="任意形状 43"/>
          <p:cNvSpPr/>
          <p:nvPr>
            <p:custDataLst>
              <p:tags r:id="rId2"/>
            </p:custDataLst>
          </p:nvPr>
        </p:nvSpPr>
        <p:spPr>
          <a:xfrm rot="5400000">
            <a:off x="3044825" y="2278380"/>
            <a:ext cx="852170" cy="1918970"/>
          </a:xfrm>
          <a:custGeom>
            <a:avLst/>
            <a:gdLst>
              <a:gd name="connsiteX0" fmla="*/ 0 w 3311237"/>
              <a:gd name="connsiteY0" fmla="*/ 3210701 h 3437011"/>
              <a:gd name="connsiteX1" fmla="*/ 0 w 3311237"/>
              <a:gd name="connsiteY1" fmla="*/ 643030 h 3437011"/>
              <a:gd name="connsiteX2" fmla="*/ 226310 w 3311237"/>
              <a:gd name="connsiteY2" fmla="*/ 416720 h 3437011"/>
              <a:gd name="connsiteX3" fmla="*/ 1427775 w 3311237"/>
              <a:gd name="connsiteY3" fmla="*/ 416720 h 3437011"/>
              <a:gd name="connsiteX4" fmla="*/ 1669472 w 3311237"/>
              <a:gd name="connsiteY4" fmla="*/ 0 h 3437011"/>
              <a:gd name="connsiteX5" fmla="*/ 1911170 w 3311237"/>
              <a:gd name="connsiteY5" fmla="*/ 416720 h 3437011"/>
              <a:gd name="connsiteX6" fmla="*/ 3084927 w 3311237"/>
              <a:gd name="connsiteY6" fmla="*/ 416720 h 3437011"/>
              <a:gd name="connsiteX7" fmla="*/ 3311237 w 3311237"/>
              <a:gd name="connsiteY7" fmla="*/ 643030 h 3437011"/>
              <a:gd name="connsiteX8" fmla="*/ 3311237 w 3311237"/>
              <a:gd name="connsiteY8" fmla="*/ 3210701 h 3437011"/>
              <a:gd name="connsiteX9" fmla="*/ 3084927 w 3311237"/>
              <a:gd name="connsiteY9" fmla="*/ 3437011 h 3437011"/>
              <a:gd name="connsiteX10" fmla="*/ 226310 w 3311237"/>
              <a:gd name="connsiteY10" fmla="*/ 3437011 h 3437011"/>
              <a:gd name="connsiteX11" fmla="*/ 0 w 3311237"/>
              <a:gd name="connsiteY11" fmla="*/ 3210701 h 343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1237" h="3437011">
                <a:moveTo>
                  <a:pt x="0" y="3210701"/>
                </a:moveTo>
                <a:lnTo>
                  <a:pt x="0" y="643030"/>
                </a:lnTo>
                <a:cubicBezTo>
                  <a:pt x="0" y="518042"/>
                  <a:pt x="101322" y="416720"/>
                  <a:pt x="226310" y="416720"/>
                </a:cubicBezTo>
                <a:lnTo>
                  <a:pt x="1427775" y="416720"/>
                </a:lnTo>
                <a:lnTo>
                  <a:pt x="1669472" y="0"/>
                </a:lnTo>
                <a:lnTo>
                  <a:pt x="1911170" y="416720"/>
                </a:lnTo>
                <a:lnTo>
                  <a:pt x="3084927" y="416720"/>
                </a:lnTo>
                <a:cubicBezTo>
                  <a:pt x="3209915" y="416720"/>
                  <a:pt x="3311237" y="518042"/>
                  <a:pt x="3311237" y="643030"/>
                </a:cubicBezTo>
                <a:lnTo>
                  <a:pt x="3311237" y="3210701"/>
                </a:lnTo>
                <a:cubicBezTo>
                  <a:pt x="3311237" y="3335689"/>
                  <a:pt x="3209915" y="3437011"/>
                  <a:pt x="3084927" y="3437011"/>
                </a:cubicBezTo>
                <a:lnTo>
                  <a:pt x="226310" y="3437011"/>
                </a:lnTo>
                <a:cubicBezTo>
                  <a:pt x="101322" y="3437011"/>
                  <a:pt x="0" y="3335689"/>
                  <a:pt x="0" y="3210701"/>
                </a:cubicBezTo>
                <a:close/>
              </a:path>
            </a:pathLst>
          </a:custGeom>
          <a:solidFill>
            <a:srgbClr val="3676CC"/>
          </a:solidFill>
          <a:ln w="101600">
            <a:noFill/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vert="vert270" rtlCol="0" anchor="ctr"/>
          <a:lstStyle/>
          <a:p>
            <a:pPr algn="l"/>
            <a:r>
              <a:rPr kumimoji="1" lang="en-US" altLang="zh-CN" sz="1800"/>
              <a:t>   </a:t>
            </a:r>
            <a:r>
              <a:rPr kumimoji="1" lang="zh-CN" altLang="en-US" sz="1800"/>
              <a:t>未成年</a:t>
            </a:r>
            <a:r>
              <a:rPr kumimoji="1" lang="zh-CN" altLang="en-US" sz="1800"/>
              <a:t>居民</a:t>
            </a:r>
            <a:endParaRPr kumimoji="1" lang="zh-CN" altLang="en-US" sz="1800"/>
          </a:p>
        </p:txBody>
      </p:sp>
      <p:sp>
        <p:nvSpPr>
          <p:cNvPr id="66" name="任意形状 65"/>
          <p:cNvSpPr/>
          <p:nvPr>
            <p:custDataLst>
              <p:tags r:id="rId3"/>
            </p:custDataLst>
          </p:nvPr>
        </p:nvSpPr>
        <p:spPr>
          <a:xfrm rot="16200000" flipH="1">
            <a:off x="7832090" y="2236470"/>
            <a:ext cx="852805" cy="2003425"/>
          </a:xfrm>
          <a:custGeom>
            <a:avLst/>
            <a:gdLst>
              <a:gd name="connsiteX0" fmla="*/ 0 w 3311237"/>
              <a:gd name="connsiteY0" fmla="*/ 3210701 h 3437011"/>
              <a:gd name="connsiteX1" fmla="*/ 0 w 3311237"/>
              <a:gd name="connsiteY1" fmla="*/ 643030 h 3437011"/>
              <a:gd name="connsiteX2" fmla="*/ 226310 w 3311237"/>
              <a:gd name="connsiteY2" fmla="*/ 416720 h 3437011"/>
              <a:gd name="connsiteX3" fmla="*/ 1427775 w 3311237"/>
              <a:gd name="connsiteY3" fmla="*/ 416720 h 3437011"/>
              <a:gd name="connsiteX4" fmla="*/ 1669472 w 3311237"/>
              <a:gd name="connsiteY4" fmla="*/ 0 h 3437011"/>
              <a:gd name="connsiteX5" fmla="*/ 1911170 w 3311237"/>
              <a:gd name="connsiteY5" fmla="*/ 416720 h 3437011"/>
              <a:gd name="connsiteX6" fmla="*/ 3084927 w 3311237"/>
              <a:gd name="connsiteY6" fmla="*/ 416720 h 3437011"/>
              <a:gd name="connsiteX7" fmla="*/ 3311237 w 3311237"/>
              <a:gd name="connsiteY7" fmla="*/ 643030 h 3437011"/>
              <a:gd name="connsiteX8" fmla="*/ 3311237 w 3311237"/>
              <a:gd name="connsiteY8" fmla="*/ 3210701 h 3437011"/>
              <a:gd name="connsiteX9" fmla="*/ 3084927 w 3311237"/>
              <a:gd name="connsiteY9" fmla="*/ 3437011 h 3437011"/>
              <a:gd name="connsiteX10" fmla="*/ 226310 w 3311237"/>
              <a:gd name="connsiteY10" fmla="*/ 3437011 h 3437011"/>
              <a:gd name="connsiteX11" fmla="*/ 0 w 3311237"/>
              <a:gd name="connsiteY11" fmla="*/ 3210701 h 343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1237" h="3437011">
                <a:moveTo>
                  <a:pt x="0" y="3210701"/>
                </a:moveTo>
                <a:lnTo>
                  <a:pt x="0" y="643030"/>
                </a:lnTo>
                <a:cubicBezTo>
                  <a:pt x="0" y="518042"/>
                  <a:pt x="101322" y="416720"/>
                  <a:pt x="226310" y="416720"/>
                </a:cubicBezTo>
                <a:lnTo>
                  <a:pt x="1427775" y="416720"/>
                </a:lnTo>
                <a:lnTo>
                  <a:pt x="1669472" y="0"/>
                </a:lnTo>
                <a:lnTo>
                  <a:pt x="1911170" y="416720"/>
                </a:lnTo>
                <a:lnTo>
                  <a:pt x="3084927" y="416720"/>
                </a:lnTo>
                <a:cubicBezTo>
                  <a:pt x="3209915" y="416720"/>
                  <a:pt x="3311237" y="518042"/>
                  <a:pt x="3311237" y="643030"/>
                </a:cubicBezTo>
                <a:lnTo>
                  <a:pt x="3311237" y="3210701"/>
                </a:lnTo>
                <a:cubicBezTo>
                  <a:pt x="3311237" y="3335689"/>
                  <a:pt x="3209915" y="3437011"/>
                  <a:pt x="3084927" y="3437011"/>
                </a:cubicBezTo>
                <a:lnTo>
                  <a:pt x="226310" y="3437011"/>
                </a:lnTo>
                <a:cubicBezTo>
                  <a:pt x="101322" y="3437011"/>
                  <a:pt x="0" y="3335689"/>
                  <a:pt x="0" y="3210701"/>
                </a:cubicBezTo>
                <a:close/>
              </a:path>
            </a:pathLst>
          </a:custGeom>
          <a:solidFill>
            <a:srgbClr val="93A3AD"/>
          </a:solidFill>
          <a:ln w="101600">
            <a:noFill/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vert="vert" rtlCol="0" anchor="ctr"/>
          <a:lstStyle/>
          <a:p>
            <a:pPr algn="ctr"/>
            <a:r>
              <a:rPr kumimoji="1" lang="en-US" altLang="zh-CN" sz="1800"/>
              <a:t>    </a:t>
            </a:r>
            <a:r>
              <a:rPr kumimoji="1" lang="zh-CN" altLang="en-US" sz="1800"/>
              <a:t>成年</a:t>
            </a:r>
            <a:r>
              <a:rPr kumimoji="1" lang="zh-CN" altLang="en-US" sz="1800"/>
              <a:t>居民</a:t>
            </a:r>
            <a:endParaRPr kumimoji="1" lang="zh-CN" altLang="en-US" sz="1800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445280" y="2327211"/>
            <a:ext cx="1741232" cy="361229"/>
          </a:xfrm>
          <a:prstGeom prst="rect">
            <a:avLst/>
          </a:prstGeom>
          <a:noFill/>
        </p:spPr>
        <p:txBody>
          <a:bodyPr wrap="square" lIns="90000" tIns="46800" rIns="90000" bIns="46800" rtlCol="0" anchor="b">
            <a:normAutofit fontScale="60000"/>
          </a:bodyPr>
          <a:lstStyle>
            <a:defPPr>
              <a:defRPr lang="zh-CN"/>
            </a:defPPr>
            <a:lvl1pPr lvl="0" algn="ctr" defTabSz="913765">
              <a:buSzPct val="25000"/>
              <a:defRPr sz="2400" b="1" spc="1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solidFill>
                  <a:srgbClr val="FFFFFF"/>
                </a:solidFill>
              </a:rPr>
              <a:t>未成年</a:t>
            </a:r>
            <a:r>
              <a:rPr lang="zh-CN" altLang="en-US">
                <a:solidFill>
                  <a:srgbClr val="FFFFFF"/>
                </a:solidFill>
              </a:rPr>
              <a:t>居民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671091" y="2282111"/>
            <a:ext cx="1741232" cy="364355"/>
          </a:xfrm>
          <a:prstGeom prst="rect">
            <a:avLst/>
          </a:prstGeom>
          <a:noFill/>
        </p:spPr>
        <p:txBody>
          <a:bodyPr wrap="square" lIns="90000" tIns="46800" rIns="90000" bIns="46800" rtlCol="0" anchor="b">
            <a:normAutofit fontScale="60000"/>
          </a:bodyPr>
          <a:lstStyle>
            <a:defPPr>
              <a:defRPr lang="zh-CN"/>
            </a:defPPr>
            <a:lvl1pPr lvl="0" algn="ctr" defTabSz="913765">
              <a:buSzPct val="25000"/>
              <a:defRPr sz="2400" b="1" spc="1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solidFill>
                  <a:srgbClr val="FFFFFF"/>
                </a:solidFill>
              </a:rPr>
              <a:t>成年居民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5468711" y="3016560"/>
            <a:ext cx="871533" cy="646544"/>
          </a:xfrm>
          <a:prstGeom prst="rect">
            <a:avLst/>
          </a:prstGeom>
          <a:noFill/>
        </p:spPr>
        <p:txBody>
          <a:bodyPr wrap="square" rtlCol="0" anchor="ctr">
            <a:normAutofit fontScale="52500"/>
          </a:bodyPr>
          <a:lstStyle>
            <a:defPPr>
              <a:defRPr lang="zh-CN"/>
            </a:defPPr>
            <a:lvl1pPr lvl="0" algn="ctr" defTabSz="913765">
              <a:lnSpc>
                <a:spcPct val="110000"/>
              </a:lnSpc>
              <a:buSzPct val="25000"/>
              <a:defRPr sz="5400" b="1" spc="12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>
                <a:solidFill>
                  <a:srgbClr val="000000">
                    <a:lumMod val="85000"/>
                    <a:lumOff val="15000"/>
                  </a:srgbClr>
                </a:solidFill>
              </a:rPr>
              <a:t>VS</a:t>
            </a:r>
            <a:endParaRPr lang="en-US" altLang="zh-CN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2592289" y="1763471"/>
            <a:ext cx="509475" cy="288928"/>
            <a:chOff x="333375" y="441960"/>
            <a:chExt cx="671833" cy="381003"/>
          </a:xfrm>
        </p:grpSpPr>
        <p:sp>
          <p:nvSpPr>
            <p:cNvPr id="5" name="燕尾形 4"/>
            <p:cNvSpPr/>
            <p:nvPr>
              <p:custDataLst>
                <p:tags r:id="rId8"/>
              </p:custDataLst>
            </p:nvPr>
          </p:nvSpPr>
          <p:spPr>
            <a:xfrm>
              <a:off x="333375" y="441960"/>
              <a:ext cx="381003" cy="381003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lt1"/>
                </a:solidFill>
              </a:endParaRPr>
            </a:p>
          </p:txBody>
        </p:sp>
        <p:sp>
          <p:nvSpPr>
            <p:cNvPr id="11" name="燕尾形 10"/>
            <p:cNvSpPr/>
            <p:nvPr>
              <p:custDataLst>
                <p:tags r:id="rId9"/>
              </p:custDataLst>
            </p:nvPr>
          </p:nvSpPr>
          <p:spPr>
            <a:xfrm>
              <a:off x="624205" y="441960"/>
              <a:ext cx="381003" cy="38100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lt1"/>
                </a:solidFill>
              </a:endParaRPr>
            </a:p>
          </p:txBody>
        </p:sp>
      </p:grpSp>
      <p:sp>
        <p:nvSpPr>
          <p:cNvPr id="12" name="Title 6"/>
          <p:cNvSpPr txBox="1"/>
          <p:nvPr>
            <p:custDataLst>
              <p:tags r:id="rId10"/>
            </p:custDataLst>
          </p:nvPr>
        </p:nvSpPr>
        <p:spPr>
          <a:xfrm>
            <a:off x="3618449" y="1688541"/>
            <a:ext cx="5383530" cy="441325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non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spc="159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缴费低，待遇高——参照未成年居民</a:t>
            </a:r>
            <a:endParaRPr lang="zh-CN" altLang="en-US" sz="2400" spc="159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3263485" y="360599"/>
            <a:ext cx="5124697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 fontScale="90000"/>
          </a:bodyPr>
          <a:lstStyle>
            <a:defPPr>
              <a:defRPr lang="zh-CN"/>
            </a:defPPr>
            <a:lvl1pPr defTabSz="913765">
              <a:buSzPct val="25000"/>
              <a:tabLst>
                <a:tab pos="4210050" algn="l"/>
              </a:tabLst>
              <a:defRPr sz="3600" b="1" spc="3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defTabSz="913765"/>
            <a:lvl3pPr defTabSz="913765"/>
            <a:lvl4pPr defTabSz="913765"/>
            <a:lvl5pPr defTabSz="913765"/>
            <a:lvl6pPr defTabSz="913765"/>
            <a:lvl7pPr defTabSz="913765"/>
            <a:lvl8pPr defTabSz="913765"/>
            <a:lvl9pPr defTabSz="913765"/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pc="170">
                <a:solidFill>
                  <a:schemeClr val="tx1">
                    <a:lumMod val="65000"/>
                    <a:lumOff val="35000"/>
                  </a:schemeClr>
                </a:solidFill>
                <a:uFillTx/>
                <a:sym typeface="+mn-ea"/>
              </a:rPr>
              <a:t>大学生医保的优势</a:t>
            </a:r>
            <a:endParaRPr lang="zh-CN" altLang="en-US" spc="170" dirty="0">
              <a:solidFill>
                <a:schemeClr val="tx1">
                  <a:lumMod val="65000"/>
                  <a:lumOff val="35000"/>
                </a:schemeClr>
              </a:solidFill>
              <a:uFillTx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12"/>
            </p:custDataLst>
          </p:nvPr>
        </p:nvGrpSpPr>
        <p:grpSpPr>
          <a:xfrm>
            <a:off x="4446427" y="4762526"/>
            <a:ext cx="2810117" cy="441812"/>
            <a:chOff x="1344387" y="2772814"/>
            <a:chExt cx="2520287" cy="484736"/>
          </a:xfrm>
        </p:grpSpPr>
        <p:sp>
          <p:nvSpPr>
            <p:cNvPr id="16" name="矩形 15"/>
            <p:cNvSpPr/>
            <p:nvPr>
              <p:custDataLst>
                <p:tags r:id="rId13"/>
              </p:custDataLst>
            </p:nvPr>
          </p:nvSpPr>
          <p:spPr>
            <a:xfrm>
              <a:off x="1344387" y="2772814"/>
              <a:ext cx="2520287" cy="484736"/>
            </a:xfrm>
            <a:prstGeom prst="rect">
              <a:avLst/>
            </a:prstGeom>
            <a:noFill/>
            <a:ln w="19050">
              <a:solidFill>
                <a:srgbClr val="549E39"/>
              </a:solidFill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2000"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4"/>
              </p:custDataLst>
            </p:nvPr>
          </p:nvSpPr>
          <p:spPr>
            <a:xfrm>
              <a:off x="1973587" y="2828865"/>
              <a:ext cx="1261884" cy="369332"/>
            </a:xfrm>
            <a:prstGeom prst="rect">
              <a:avLst/>
            </a:prstGeom>
          </p:spPr>
          <p:txBody>
            <a:bodyPr wrap="none">
              <a:normAutofit fontScale="80000"/>
            </a:bodyPr>
            <a:lstStyle/>
            <a:p>
              <a:pPr algn="ctr"/>
              <a:r>
                <a:rPr lang="zh-CN" altLang="en-US" sz="2000">
                  <a:solidFill>
                    <a:srgbClr val="549E39"/>
                  </a:solidFill>
                  <a:sym typeface="Arial" panose="020B0604020202020204" pitchFamily="34" charset="0"/>
                </a:rPr>
                <a:t>缴费</a:t>
              </a:r>
              <a:endParaRPr lang="zh-CN" altLang="en-US" sz="200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5"/>
            </p:custDataLst>
          </p:nvPr>
        </p:nvGrpSpPr>
        <p:grpSpPr>
          <a:xfrm>
            <a:off x="4446427" y="5769586"/>
            <a:ext cx="2810117" cy="441812"/>
            <a:chOff x="1344387" y="3877714"/>
            <a:chExt cx="2520287" cy="484736"/>
          </a:xfrm>
        </p:grpSpPr>
        <p:sp>
          <p:nvSpPr>
            <p:cNvPr id="23" name="矩形 22"/>
            <p:cNvSpPr/>
            <p:nvPr>
              <p:custDataLst>
                <p:tags r:id="rId16"/>
              </p:custDataLst>
            </p:nvPr>
          </p:nvSpPr>
          <p:spPr>
            <a:xfrm>
              <a:off x="1344387" y="3877714"/>
              <a:ext cx="2520287" cy="484736"/>
            </a:xfrm>
            <a:prstGeom prst="rect">
              <a:avLst/>
            </a:prstGeom>
            <a:noFill/>
            <a:ln w="19050">
              <a:solidFill>
                <a:srgbClr val="549E39"/>
              </a:solidFill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2000"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7"/>
              </p:custDataLst>
            </p:nvPr>
          </p:nvSpPr>
          <p:spPr>
            <a:xfrm>
              <a:off x="1973587" y="3933765"/>
              <a:ext cx="1261884" cy="369332"/>
            </a:xfrm>
            <a:prstGeom prst="rect">
              <a:avLst/>
            </a:prstGeom>
          </p:spPr>
          <p:txBody>
            <a:bodyPr wrap="none">
              <a:normAutofit fontScale="80000"/>
            </a:bodyPr>
            <a:lstStyle/>
            <a:p>
              <a:pPr algn="ctr"/>
              <a:r>
                <a:rPr lang="zh-CN" altLang="en-US" sz="2000">
                  <a:solidFill>
                    <a:srgbClr val="549E39"/>
                  </a:solidFill>
                  <a:sym typeface="Arial" panose="020B0604020202020204" pitchFamily="34" charset="0"/>
                </a:rPr>
                <a:t>报销</a:t>
              </a:r>
              <a:r>
                <a:rPr lang="zh-CN" altLang="en-US" sz="2000">
                  <a:solidFill>
                    <a:srgbClr val="549E39"/>
                  </a:solidFill>
                  <a:sym typeface="Arial" panose="020B0604020202020204" pitchFamily="34" charset="0"/>
                </a:rPr>
                <a:t>比例</a:t>
              </a:r>
              <a:endParaRPr lang="zh-CN" altLang="en-US" sz="200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18"/>
            </p:custDataLst>
          </p:nvPr>
        </p:nvGrpSpPr>
        <p:grpSpPr>
          <a:xfrm>
            <a:off x="4446427" y="5267986"/>
            <a:ext cx="2810117" cy="441812"/>
            <a:chOff x="1344387" y="2772814"/>
            <a:chExt cx="2520287" cy="484736"/>
          </a:xfrm>
        </p:grpSpPr>
        <p:sp>
          <p:nvSpPr>
            <p:cNvPr id="29" name="矩形 28"/>
            <p:cNvSpPr/>
            <p:nvPr>
              <p:custDataLst>
                <p:tags r:id="rId19"/>
              </p:custDataLst>
            </p:nvPr>
          </p:nvSpPr>
          <p:spPr>
            <a:xfrm>
              <a:off x="1344387" y="2772814"/>
              <a:ext cx="2520287" cy="484736"/>
            </a:xfrm>
            <a:prstGeom prst="rect">
              <a:avLst/>
            </a:prstGeom>
            <a:noFill/>
            <a:ln w="19050">
              <a:solidFill>
                <a:srgbClr val="549E39"/>
              </a:solidFill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000"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20"/>
              </p:custDataLst>
            </p:nvPr>
          </p:nvSpPr>
          <p:spPr>
            <a:xfrm>
              <a:off x="1973587" y="2828865"/>
              <a:ext cx="1261884" cy="369332"/>
            </a:xfrm>
            <a:prstGeom prst="rect">
              <a:avLst/>
            </a:prstGeom>
          </p:spPr>
          <p:txBody>
            <a:bodyPr wrap="none">
              <a:normAutofit fontScale="80000"/>
            </a:bodyPr>
            <a:p>
              <a:pPr algn="ctr"/>
              <a:r>
                <a:rPr lang="zh-CN" altLang="en-US" sz="2000">
                  <a:solidFill>
                    <a:srgbClr val="549E39"/>
                  </a:solidFill>
                  <a:sym typeface="Arial" panose="020B0604020202020204" pitchFamily="34" charset="0"/>
                </a:rPr>
                <a:t>起付线</a:t>
              </a:r>
              <a:endParaRPr lang="zh-CN" altLang="en-US" sz="200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4446270" y="4175760"/>
            <a:ext cx="30962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以</a:t>
            </a:r>
            <a:r>
              <a:rPr lang="en-US" altLang="zh-CN" sz="1600"/>
              <a:t>2023</a:t>
            </a:r>
            <a:r>
              <a:rPr lang="zh-CN" altLang="en-US" sz="1600"/>
              <a:t>年三甲医院住院为例</a:t>
            </a:r>
            <a:endParaRPr lang="zh-CN" altLang="en-US" sz="1600"/>
          </a:p>
        </p:txBody>
      </p:sp>
      <p:sp>
        <p:nvSpPr>
          <p:cNvPr id="32" name="右箭头 31"/>
          <p:cNvSpPr/>
          <p:nvPr/>
        </p:nvSpPr>
        <p:spPr>
          <a:xfrm>
            <a:off x="7378065" y="4894580"/>
            <a:ext cx="306705" cy="143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右箭头 32"/>
          <p:cNvSpPr/>
          <p:nvPr>
            <p:custDataLst>
              <p:tags r:id="rId21"/>
            </p:custDataLst>
          </p:nvPr>
        </p:nvSpPr>
        <p:spPr>
          <a:xfrm>
            <a:off x="7378065" y="5914390"/>
            <a:ext cx="306705" cy="143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右箭头 33"/>
          <p:cNvSpPr/>
          <p:nvPr>
            <p:custDataLst>
              <p:tags r:id="rId22"/>
            </p:custDataLst>
          </p:nvPr>
        </p:nvSpPr>
        <p:spPr>
          <a:xfrm>
            <a:off x="7378065" y="5404485"/>
            <a:ext cx="306705" cy="143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右箭头 34"/>
          <p:cNvSpPr/>
          <p:nvPr>
            <p:custDataLst>
              <p:tags r:id="rId23"/>
            </p:custDataLst>
          </p:nvPr>
        </p:nvSpPr>
        <p:spPr>
          <a:xfrm rot="10800000">
            <a:off x="4018280" y="4894580"/>
            <a:ext cx="306705" cy="143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右箭头 35"/>
          <p:cNvSpPr/>
          <p:nvPr>
            <p:custDataLst>
              <p:tags r:id="rId24"/>
            </p:custDataLst>
          </p:nvPr>
        </p:nvSpPr>
        <p:spPr>
          <a:xfrm rot="10800000">
            <a:off x="4018280" y="5915660"/>
            <a:ext cx="306705" cy="143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右箭头 36"/>
          <p:cNvSpPr/>
          <p:nvPr>
            <p:custDataLst>
              <p:tags r:id="rId25"/>
            </p:custDataLst>
          </p:nvPr>
        </p:nvSpPr>
        <p:spPr>
          <a:xfrm rot="10800000">
            <a:off x="4018280" y="5405120"/>
            <a:ext cx="306705" cy="143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Rectangle 62"/>
          <p:cNvSpPr/>
          <p:nvPr>
            <p:custDataLst>
              <p:tags r:id="rId26"/>
            </p:custDataLst>
          </p:nvPr>
        </p:nvSpPr>
        <p:spPr>
          <a:xfrm>
            <a:off x="7806055" y="4763135"/>
            <a:ext cx="1840230" cy="44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lIns="90000" tIns="46800" rIns="90000" bIns="46800" numCol="1" spcCol="0" rtlCol="0" fromWordArt="0" anchor="ctr" anchorCtr="0" forceAA="0" compatLnSpc="1">
            <a:normAutofit lnSpcReduction="10000"/>
          </a:bodyPr>
          <a:p>
            <a:pPr lvl="0" algn="ctr">
              <a:buClrTx/>
              <a:buSzTx/>
              <a:buFontTx/>
            </a:pPr>
            <a:r>
              <a:rPr lang="en-US" altLang="id-ID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440元</a:t>
            </a:r>
            <a:endParaRPr lang="en-US" altLang="id-ID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46" name="Rectangle 62"/>
          <p:cNvSpPr/>
          <p:nvPr>
            <p:custDataLst>
              <p:tags r:id="rId27"/>
            </p:custDataLst>
          </p:nvPr>
        </p:nvSpPr>
        <p:spPr>
          <a:xfrm>
            <a:off x="7806055" y="5267960"/>
            <a:ext cx="1840230" cy="44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6800" rIns="90000" bIns="46800" rtlCol="0" anchor="ctr">
            <a:normAutofit lnSpcReduction="10000"/>
          </a:bodyPr>
          <a:p>
            <a:pPr algn="ctr">
              <a:buClrTx/>
              <a:buSzTx/>
              <a:buFontTx/>
            </a:pPr>
            <a:r>
              <a:rPr lang="en-US" altLang="id-ID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850元</a:t>
            </a:r>
            <a:endParaRPr lang="en-US" altLang="id-ID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47" name="Rectangle 62"/>
          <p:cNvSpPr/>
          <p:nvPr>
            <p:custDataLst>
              <p:tags r:id="rId28"/>
            </p:custDataLst>
          </p:nvPr>
        </p:nvSpPr>
        <p:spPr>
          <a:xfrm>
            <a:off x="2056765" y="4762500"/>
            <a:ext cx="1840230" cy="44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6800" rIns="90000" bIns="46800" rtlCol="0" anchor="ctr">
            <a:normAutofit lnSpcReduction="10000"/>
          </a:bodyPr>
          <a:p>
            <a:pPr algn="ctr"/>
            <a:r>
              <a:rPr lang="en-US" altLang="id-ID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350</a:t>
            </a:r>
            <a:r>
              <a:rPr lang="zh-CN" alt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元</a:t>
            </a:r>
            <a:endParaRPr lang="zh-CN" alt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48" name="Rectangle 62"/>
          <p:cNvSpPr/>
          <p:nvPr>
            <p:custDataLst>
              <p:tags r:id="rId29"/>
            </p:custDataLst>
          </p:nvPr>
        </p:nvSpPr>
        <p:spPr>
          <a:xfrm>
            <a:off x="7806055" y="5772785"/>
            <a:ext cx="1840230" cy="44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6800" rIns="90000" bIns="46800" rtlCol="0" anchor="ctr">
            <a:normAutofit lnSpcReduction="10000"/>
          </a:bodyPr>
          <a:p>
            <a:pPr algn="ctr">
              <a:buClrTx/>
              <a:buSzTx/>
              <a:buFontTx/>
            </a:pPr>
            <a:r>
              <a:rPr lang="en-US" altLang="id-ID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65%</a:t>
            </a:r>
            <a:endParaRPr lang="en-US" altLang="id-ID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49" name="Rectangle 62"/>
          <p:cNvSpPr/>
          <p:nvPr>
            <p:custDataLst>
              <p:tags r:id="rId30"/>
            </p:custDataLst>
          </p:nvPr>
        </p:nvSpPr>
        <p:spPr>
          <a:xfrm>
            <a:off x="2056765" y="5273675"/>
            <a:ext cx="1840230" cy="44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6800" rIns="90000" bIns="46800" rtlCol="0" anchor="ctr">
            <a:normAutofit lnSpcReduction="10000"/>
          </a:bodyPr>
          <a:p>
            <a:pPr algn="ctr"/>
            <a:r>
              <a:rPr lang="en-US" altLang="id-ID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300元</a:t>
            </a:r>
            <a:endParaRPr lang="en-US" altLang="id-ID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50" name="Rectangle 62"/>
          <p:cNvSpPr/>
          <p:nvPr>
            <p:custDataLst>
              <p:tags r:id="rId31"/>
            </p:custDataLst>
          </p:nvPr>
        </p:nvSpPr>
        <p:spPr>
          <a:xfrm>
            <a:off x="2056765" y="5784850"/>
            <a:ext cx="1840230" cy="44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6800" rIns="90000" bIns="46800" rtlCol="0" anchor="ctr">
            <a:normAutofit lnSpcReduction="10000"/>
          </a:bodyPr>
          <a:p>
            <a:pPr algn="ctr">
              <a:buClrTx/>
              <a:buSzTx/>
              <a:buFontTx/>
            </a:pPr>
            <a:r>
              <a:rPr lang="en-US" altLang="id-ID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75%</a:t>
            </a:r>
            <a:endParaRPr lang="en-US" altLang="id-ID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pic>
        <p:nvPicPr>
          <p:cNvPr id="51" name="图片 50" descr="32313534303433353b32313534303431373b5956676f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flipH="1">
            <a:off x="1292225" y="4762500"/>
            <a:ext cx="441325" cy="441325"/>
          </a:xfrm>
          <a:prstGeom prst="rect">
            <a:avLst/>
          </a:prstGeom>
        </p:spPr>
      </p:pic>
      <p:pic>
        <p:nvPicPr>
          <p:cNvPr id="52" name="图片 51" descr="32313534303433353b32313534303431373b5956676f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flipH="1">
            <a:off x="1292225" y="5273675"/>
            <a:ext cx="441325" cy="441325"/>
          </a:xfrm>
          <a:prstGeom prst="rect">
            <a:avLst/>
          </a:prstGeom>
        </p:spPr>
      </p:pic>
      <p:pic>
        <p:nvPicPr>
          <p:cNvPr id="53" name="图片 52" descr="32313534303433353b32313534303431373b5956676f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flipH="1">
            <a:off x="1292225" y="5784850"/>
            <a:ext cx="441325" cy="441325"/>
          </a:xfrm>
          <a:prstGeom prst="rect">
            <a:avLst/>
          </a:prstGeom>
        </p:spPr>
      </p:pic>
    </p:spTree>
    <p:custDataLst>
      <p:tags r:id="rId3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: 圆角 19"/>
          <p:cNvSpPr/>
          <p:nvPr>
            <p:custDataLst>
              <p:tags r:id="rId1"/>
            </p:custDataLst>
          </p:nvPr>
        </p:nvSpPr>
        <p:spPr>
          <a:xfrm>
            <a:off x="1971666" y="1117158"/>
            <a:ext cx="3374214" cy="5525386"/>
          </a:xfrm>
          <a:prstGeom prst="roundRect">
            <a:avLst>
              <a:gd name="adj" fmla="val 6252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: 圆角 11"/>
          <p:cNvSpPr/>
          <p:nvPr>
            <p:custDataLst>
              <p:tags r:id="rId2"/>
            </p:custDataLst>
          </p:nvPr>
        </p:nvSpPr>
        <p:spPr>
          <a:xfrm>
            <a:off x="1971666" y="1117158"/>
            <a:ext cx="3374214" cy="119470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矩形: 圆角 20"/>
          <p:cNvSpPr/>
          <p:nvPr>
            <p:custDataLst>
              <p:tags r:id="rId3"/>
            </p:custDataLst>
          </p:nvPr>
        </p:nvSpPr>
        <p:spPr>
          <a:xfrm>
            <a:off x="6842578" y="1117158"/>
            <a:ext cx="3374214" cy="5525386"/>
          </a:xfrm>
          <a:prstGeom prst="roundRect">
            <a:avLst>
              <a:gd name="adj" fmla="val 6252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矩形: 圆角 21"/>
          <p:cNvSpPr/>
          <p:nvPr>
            <p:custDataLst>
              <p:tags r:id="rId4"/>
            </p:custDataLst>
          </p:nvPr>
        </p:nvSpPr>
        <p:spPr>
          <a:xfrm>
            <a:off x="6842578" y="1117158"/>
            <a:ext cx="3374214" cy="119470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1971666" y="1209262"/>
            <a:ext cx="3374214" cy="1015807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3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城乡居民基本医疗保险</a:t>
            </a:r>
            <a:endParaRPr lang="zh-CN" altLang="en-US" sz="1600" b="1" spc="3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6846120" y="1205720"/>
            <a:ext cx="3374214" cy="1015807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3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城乡居民大病保险</a:t>
            </a:r>
            <a:endParaRPr lang="zh-CN" altLang="en-US" sz="1600" b="1" spc="3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2244437" y="2625369"/>
            <a:ext cx="2828672" cy="3342778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 spc="15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年支付限额20万，涵盖住院、门诊慢特病、普通门诊</a:t>
            </a:r>
            <a:endParaRPr lang="zh-CN" altLang="en-US" sz="1400" spc="15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7115349" y="2625369"/>
            <a:ext cx="2828672" cy="3342778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15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无支付上限，涵盖住院、门诊慢特病</a:t>
            </a:r>
            <a:endParaRPr lang="zh-CN" altLang="en-US" sz="1400" spc="15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15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2023年大病起付标准22000元</a:t>
            </a:r>
            <a:endParaRPr lang="zh-CN" altLang="en-US" sz="1400" spc="15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15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支付</a:t>
            </a:r>
            <a:r>
              <a:rPr lang="zh-CN" altLang="en-US" sz="1400" spc="15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标准</a:t>
            </a:r>
            <a:endParaRPr lang="zh-CN" altLang="en-US" sz="1400" spc="15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标题 2"/>
          <p:cNvSpPr/>
          <p:nvPr>
            <p:ph type="title"/>
          </p:nvPr>
        </p:nvSpPr>
        <p:spPr>
          <a:xfrm>
            <a:off x="1366520" y="411480"/>
            <a:ext cx="9979025" cy="550545"/>
          </a:xfrm>
        </p:spPr>
        <p:txBody>
          <a:bodyPr>
            <a:normAutofit fontScale="90000"/>
          </a:bodyPr>
          <a:p>
            <a:pPr algn="ctr"/>
            <a:r>
              <a:rPr lang="zh-CN" altLang="en-US" sz="3600" spc="17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大学生医保待遇</a:t>
            </a:r>
            <a:endParaRPr lang="zh-CN" altLang="en-US" sz="3600" spc="17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9"/>
            </p:custDataLst>
          </p:nvPr>
        </p:nvGraphicFramePr>
        <p:xfrm>
          <a:off x="7114540" y="4458970"/>
          <a:ext cx="2903220" cy="194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185"/>
                <a:gridCol w="1423035"/>
              </a:tblGrid>
              <a:tr h="487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大病支付累计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支付比例</a:t>
                      </a:r>
                      <a:endParaRPr lang="zh-CN" altLang="en-US" sz="1600"/>
                    </a:p>
                  </a:txBody>
                  <a:tcPr/>
                </a:tc>
              </a:tr>
              <a:tr h="487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spc="15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0-5万</a:t>
                      </a:r>
                      <a:endParaRPr lang="zh-CN" altLang="en-US" sz="1800" spc="150">
                        <a:solidFill>
                          <a:schemeClr val="dk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spc="15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60%</a:t>
                      </a:r>
                      <a:endParaRPr lang="zh-CN" altLang="en-US" sz="1800" spc="150">
                        <a:solidFill>
                          <a:schemeClr val="dk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487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5-10</a:t>
                      </a:r>
                      <a:r>
                        <a:rPr lang="zh-CN" altLang="en-US"/>
                        <a:t>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65%</a:t>
                      </a:r>
                      <a:endParaRPr lang="en-US" altLang="zh-CN"/>
                    </a:p>
                  </a:txBody>
                  <a:tcPr/>
                </a:tc>
              </a:tr>
              <a:tr h="487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10</a:t>
                      </a:r>
                      <a:r>
                        <a:rPr lang="zh-CN" altLang="en-US"/>
                        <a:t>万</a:t>
                      </a:r>
                      <a:r>
                        <a:rPr lang="zh-CN" altLang="en-US"/>
                        <a:t>以上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70%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6280" y="181610"/>
            <a:ext cx="10515600" cy="885825"/>
          </a:xfrm>
        </p:spPr>
        <p:txBody>
          <a:bodyPr/>
          <a:p>
            <a:pPr algn="ctr" defTabSz="913765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4210050" algn="l"/>
              </a:tabLst>
            </a:pPr>
            <a:r>
              <a:rPr lang="zh-CN" altLang="en-US" sz="3200" spc="17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就医类别</a:t>
            </a:r>
            <a:endParaRPr lang="zh-CN" altLang="en-US" sz="3200" spc="17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>
            <p:custDataLst>
              <p:tags r:id="rId1"/>
            </p:custDataLst>
          </p:nvPr>
        </p:nvSpPr>
        <p:spPr>
          <a:xfrm>
            <a:off x="215866" y="2373701"/>
            <a:ext cx="3664585" cy="3507597"/>
          </a:xfrm>
          <a:custGeom>
            <a:avLst/>
            <a:gdLst>
              <a:gd name="connsiteX0" fmla="*/ 961691 w 1844621"/>
              <a:gd name="connsiteY0" fmla="*/ 1643760 h 1765598"/>
              <a:gd name="connsiteX1" fmla="*/ 964657 w 1844621"/>
              <a:gd name="connsiteY1" fmla="*/ 1718060 h 1765598"/>
              <a:gd name="connsiteX2" fmla="*/ 948083 w 1844621"/>
              <a:gd name="connsiteY2" fmla="*/ 1717184 h 1765598"/>
              <a:gd name="connsiteX3" fmla="*/ 946614 w 1844621"/>
              <a:gd name="connsiteY3" fmla="*/ 1717353 h 1765598"/>
              <a:gd name="connsiteX4" fmla="*/ 943691 w 1844621"/>
              <a:gd name="connsiteY4" fmla="*/ 1644103 h 1765598"/>
              <a:gd name="connsiteX5" fmla="*/ 875350 w 1844621"/>
              <a:gd name="connsiteY5" fmla="*/ 1643169 h 1765598"/>
              <a:gd name="connsiteX6" fmla="*/ 893299 w 1844621"/>
              <a:gd name="connsiteY6" fmla="*/ 1644629 h 1765598"/>
              <a:gd name="connsiteX7" fmla="*/ 889341 w 1844621"/>
              <a:gd name="connsiteY7" fmla="*/ 1723945 h 1765598"/>
              <a:gd name="connsiteX8" fmla="*/ 871214 w 1844621"/>
              <a:gd name="connsiteY8" fmla="*/ 1726031 h 1765598"/>
              <a:gd name="connsiteX9" fmla="*/ 1029699 w 1844621"/>
              <a:gd name="connsiteY9" fmla="*/ 1636826 h 1765598"/>
              <a:gd name="connsiteX10" fmla="*/ 1040815 w 1844621"/>
              <a:gd name="connsiteY10" fmla="*/ 1722087 h 1765598"/>
              <a:gd name="connsiteX11" fmla="*/ 1022537 w 1844621"/>
              <a:gd name="connsiteY11" fmla="*/ 1721121 h 1765598"/>
              <a:gd name="connsiteX12" fmla="*/ 1011828 w 1844621"/>
              <a:gd name="connsiteY12" fmla="*/ 1638982 h 1765598"/>
              <a:gd name="connsiteX13" fmla="*/ 807350 w 1844621"/>
              <a:gd name="connsiteY13" fmla="*/ 1636115 h 1765598"/>
              <a:gd name="connsiteX14" fmla="*/ 822430 w 1844621"/>
              <a:gd name="connsiteY14" fmla="*/ 1638864 h 1765598"/>
              <a:gd name="connsiteX15" fmla="*/ 825110 w 1844621"/>
              <a:gd name="connsiteY15" fmla="*/ 1639083 h 1765598"/>
              <a:gd name="connsiteX16" fmla="*/ 811751 w 1844621"/>
              <a:gd name="connsiteY16" fmla="*/ 1734136 h 1765598"/>
              <a:gd name="connsiteX17" fmla="*/ 792774 w 1844621"/>
              <a:gd name="connsiteY17" fmla="*/ 1739833 h 1765598"/>
              <a:gd name="connsiteX18" fmla="*/ 1096827 w 1844621"/>
              <a:gd name="connsiteY18" fmla="*/ 1624033 h 1765598"/>
              <a:gd name="connsiteX19" fmla="*/ 1121385 w 1844621"/>
              <a:gd name="connsiteY19" fmla="*/ 1734155 h 1765598"/>
              <a:gd name="connsiteX20" fmla="*/ 1101928 w 1844621"/>
              <a:gd name="connsiteY20" fmla="*/ 1729603 h 1765598"/>
              <a:gd name="connsiteX21" fmla="*/ 1079265 w 1844621"/>
              <a:gd name="connsiteY21" fmla="*/ 1627978 h 1765598"/>
              <a:gd name="connsiteX22" fmla="*/ 740342 w 1844621"/>
              <a:gd name="connsiteY22" fmla="*/ 1622534 h 1765598"/>
              <a:gd name="connsiteX23" fmla="*/ 749046 w 1844621"/>
              <a:gd name="connsiteY23" fmla="*/ 1625484 h 1765598"/>
              <a:gd name="connsiteX24" fmla="*/ 757767 w 1844621"/>
              <a:gd name="connsiteY24" fmla="*/ 1627074 h 1765598"/>
              <a:gd name="connsiteX25" fmla="*/ 726815 w 1844621"/>
              <a:gd name="connsiteY25" fmla="*/ 1759631 h 1765598"/>
              <a:gd name="connsiteX26" fmla="*/ 706937 w 1844621"/>
              <a:gd name="connsiteY26" fmla="*/ 1765598 h 1765598"/>
              <a:gd name="connsiteX27" fmla="*/ 1162592 w 1844621"/>
              <a:gd name="connsiteY27" fmla="*/ 1605474 h 1765598"/>
              <a:gd name="connsiteX28" fmla="*/ 1211506 w 1844621"/>
              <a:gd name="connsiteY28" fmla="*/ 1758609 h 1765598"/>
              <a:gd name="connsiteX29" fmla="*/ 1193512 w 1844621"/>
              <a:gd name="connsiteY29" fmla="*/ 1751032 h 1765598"/>
              <a:gd name="connsiteX30" fmla="*/ 1189921 w 1844621"/>
              <a:gd name="connsiteY30" fmla="*/ 1750192 h 1765598"/>
              <a:gd name="connsiteX31" fmla="*/ 1145515 w 1844621"/>
              <a:gd name="connsiteY31" fmla="*/ 1611170 h 1765598"/>
              <a:gd name="connsiteX32" fmla="*/ 675637 w 1844621"/>
              <a:gd name="connsiteY32" fmla="*/ 1600604 h 1765598"/>
              <a:gd name="connsiteX33" fmla="*/ 692686 w 1844621"/>
              <a:gd name="connsiteY33" fmla="*/ 1606382 h 1765598"/>
              <a:gd name="connsiteX34" fmla="*/ 641486 w 1844621"/>
              <a:gd name="connsiteY34" fmla="*/ 1761326 h 1765598"/>
              <a:gd name="connsiteX35" fmla="*/ 631383 w 1844621"/>
              <a:gd name="connsiteY35" fmla="*/ 1744623 h 1765598"/>
              <a:gd name="connsiteX36" fmla="*/ 628970 w 1844621"/>
              <a:gd name="connsiteY36" fmla="*/ 1741831 h 1765598"/>
              <a:gd name="connsiteX37" fmla="*/ 1225916 w 1844621"/>
              <a:gd name="connsiteY37" fmla="*/ 1579868 h 1765598"/>
              <a:gd name="connsiteX38" fmla="*/ 1279540 w 1844621"/>
              <a:gd name="connsiteY38" fmla="*/ 1707080 h 1765598"/>
              <a:gd name="connsiteX39" fmla="*/ 1266966 w 1844621"/>
              <a:gd name="connsiteY39" fmla="*/ 1723591 h 1765598"/>
              <a:gd name="connsiteX40" fmla="*/ 1209837 w 1844621"/>
              <a:gd name="connsiteY40" fmla="*/ 1588066 h 1765598"/>
              <a:gd name="connsiteX41" fmla="*/ 610954 w 1844621"/>
              <a:gd name="connsiteY41" fmla="*/ 1578681 h 1765598"/>
              <a:gd name="connsiteX42" fmla="*/ 628059 w 1844621"/>
              <a:gd name="connsiteY42" fmla="*/ 1584478 h 1765598"/>
              <a:gd name="connsiteX43" fmla="*/ 582951 w 1844621"/>
              <a:gd name="connsiteY43" fmla="*/ 1688574 h 1765598"/>
              <a:gd name="connsiteX44" fmla="*/ 569886 w 1844621"/>
              <a:gd name="connsiteY44" fmla="*/ 1673454 h 1765598"/>
              <a:gd name="connsiteX45" fmla="*/ 1286670 w 1844621"/>
              <a:gd name="connsiteY45" fmla="*/ 1548893 h 1765598"/>
              <a:gd name="connsiteX46" fmla="*/ 1333269 w 1844621"/>
              <a:gd name="connsiteY46" fmla="*/ 1636531 h 1765598"/>
              <a:gd name="connsiteX47" fmla="*/ 1321264 w 1844621"/>
              <a:gd name="connsiteY47" fmla="*/ 1652294 h 1765598"/>
              <a:gd name="connsiteX48" fmla="*/ 1270632 w 1844621"/>
              <a:gd name="connsiteY48" fmla="*/ 1557070 h 1765598"/>
              <a:gd name="connsiteX49" fmla="*/ 551444 w 1844621"/>
              <a:gd name="connsiteY49" fmla="*/ 1545001 h 1765598"/>
              <a:gd name="connsiteX50" fmla="*/ 567074 w 1844621"/>
              <a:gd name="connsiteY50" fmla="*/ 1553937 h 1765598"/>
              <a:gd name="connsiteX51" fmla="*/ 524862 w 1844621"/>
              <a:gd name="connsiteY51" fmla="*/ 1631452 h 1765598"/>
              <a:gd name="connsiteX52" fmla="*/ 510642 w 1844621"/>
              <a:gd name="connsiteY52" fmla="*/ 1619926 h 1765598"/>
              <a:gd name="connsiteX53" fmla="*/ 1346034 w 1844621"/>
              <a:gd name="connsiteY53" fmla="*/ 1515267 h 1765598"/>
              <a:gd name="connsiteX54" fmla="*/ 1390051 w 1844621"/>
              <a:gd name="connsiteY54" fmla="*/ 1582679 h 1765598"/>
              <a:gd name="connsiteX55" fmla="*/ 1376613 w 1844621"/>
              <a:gd name="connsiteY55" fmla="*/ 1595021 h 1765598"/>
              <a:gd name="connsiteX56" fmla="*/ 1331552 w 1844621"/>
              <a:gd name="connsiteY56" fmla="*/ 1526010 h 1765598"/>
              <a:gd name="connsiteX57" fmla="*/ 1333983 w 1844621"/>
              <a:gd name="connsiteY57" fmla="*/ 1524770 h 1765598"/>
              <a:gd name="connsiteX58" fmla="*/ 492213 w 1844621"/>
              <a:gd name="connsiteY58" fmla="*/ 1511140 h 1765598"/>
              <a:gd name="connsiteX59" fmla="*/ 507877 w 1844621"/>
              <a:gd name="connsiteY59" fmla="*/ 1520095 h 1765598"/>
              <a:gd name="connsiteX60" fmla="*/ 465615 w 1844621"/>
              <a:gd name="connsiteY60" fmla="*/ 1583429 h 1765598"/>
              <a:gd name="connsiteX61" fmla="*/ 452723 w 1844621"/>
              <a:gd name="connsiteY61" fmla="*/ 1572979 h 1765598"/>
              <a:gd name="connsiteX62" fmla="*/ 451434 w 1844621"/>
              <a:gd name="connsiteY62" fmla="*/ 1572252 h 1765598"/>
              <a:gd name="connsiteX63" fmla="*/ 1399641 w 1844621"/>
              <a:gd name="connsiteY63" fmla="*/ 1472989 h 1765598"/>
              <a:gd name="connsiteX64" fmla="*/ 1447523 w 1844621"/>
              <a:gd name="connsiteY64" fmla="*/ 1533649 h 1765598"/>
              <a:gd name="connsiteX65" fmla="*/ 1433600 w 1844621"/>
              <a:gd name="connsiteY65" fmla="*/ 1542681 h 1765598"/>
              <a:gd name="connsiteX66" fmla="*/ 1432510 w 1844621"/>
              <a:gd name="connsiteY66" fmla="*/ 1543682 h 1765598"/>
              <a:gd name="connsiteX67" fmla="*/ 1385507 w 1844621"/>
              <a:gd name="connsiteY67" fmla="*/ 1484135 h 1765598"/>
              <a:gd name="connsiteX68" fmla="*/ 439084 w 1844621"/>
              <a:gd name="connsiteY68" fmla="*/ 1468240 h 1765598"/>
              <a:gd name="connsiteX69" fmla="*/ 452737 w 1844621"/>
              <a:gd name="connsiteY69" fmla="*/ 1479985 h 1765598"/>
              <a:gd name="connsiteX70" fmla="*/ 401226 w 1844621"/>
              <a:gd name="connsiteY70" fmla="*/ 1543921 h 1765598"/>
              <a:gd name="connsiteX71" fmla="*/ 385335 w 1844621"/>
              <a:gd name="connsiteY71" fmla="*/ 1534955 h 1765598"/>
              <a:gd name="connsiteX72" fmla="*/ 1452700 w 1844621"/>
              <a:gd name="connsiteY72" fmla="*/ 1430017 h 1765598"/>
              <a:gd name="connsiteX73" fmla="*/ 1511505 w 1844621"/>
              <a:gd name="connsiteY73" fmla="*/ 1492141 h 1765598"/>
              <a:gd name="connsiteX74" fmla="*/ 1496150 w 1844621"/>
              <a:gd name="connsiteY74" fmla="*/ 1502102 h 1765598"/>
              <a:gd name="connsiteX75" fmla="*/ 1439119 w 1844621"/>
              <a:gd name="connsiteY75" fmla="*/ 1441854 h 1765598"/>
              <a:gd name="connsiteX76" fmla="*/ 1449687 w 1844621"/>
              <a:gd name="connsiteY76" fmla="*/ 1433519 h 1765598"/>
              <a:gd name="connsiteX77" fmla="*/ 387391 w 1844621"/>
              <a:gd name="connsiteY77" fmla="*/ 1423768 h 1765598"/>
              <a:gd name="connsiteX78" fmla="*/ 401059 w 1844621"/>
              <a:gd name="connsiteY78" fmla="*/ 1435526 h 1765598"/>
              <a:gd name="connsiteX79" fmla="*/ 332463 w 1844621"/>
              <a:gd name="connsiteY79" fmla="*/ 1506560 h 1765598"/>
              <a:gd name="connsiteX80" fmla="*/ 313761 w 1844621"/>
              <a:gd name="connsiteY80" fmla="*/ 1500014 h 1765598"/>
              <a:gd name="connsiteX81" fmla="*/ 1497274 w 1844621"/>
              <a:gd name="connsiteY81" fmla="*/ 1378205 h 1765598"/>
              <a:gd name="connsiteX82" fmla="*/ 1583781 w 1844621"/>
              <a:gd name="connsiteY82" fmla="*/ 1454547 h 1765598"/>
              <a:gd name="connsiteX83" fmla="*/ 1565364 w 1844621"/>
              <a:gd name="connsiteY83" fmla="*/ 1462300 h 1765598"/>
              <a:gd name="connsiteX84" fmla="*/ 1485535 w 1844621"/>
              <a:gd name="connsiteY84" fmla="*/ 1391850 h 1765598"/>
              <a:gd name="connsiteX85" fmla="*/ 342078 w 1844621"/>
              <a:gd name="connsiteY85" fmla="*/ 1372754 h 1765598"/>
              <a:gd name="connsiteX86" fmla="*/ 353236 w 1844621"/>
              <a:gd name="connsiteY86" fmla="*/ 1386902 h 1765598"/>
              <a:gd name="connsiteX87" fmla="*/ 248764 w 1844621"/>
              <a:gd name="connsiteY87" fmla="*/ 1477262 h 1765598"/>
              <a:gd name="connsiteX88" fmla="*/ 229175 w 1844621"/>
              <a:gd name="connsiteY88" fmla="*/ 1470405 h 1765598"/>
              <a:gd name="connsiteX89" fmla="*/ 1541797 w 1844621"/>
              <a:gd name="connsiteY89" fmla="*/ 1326453 h 1765598"/>
              <a:gd name="connsiteX90" fmla="*/ 1671063 w 1844621"/>
              <a:gd name="connsiteY90" fmla="*/ 1421359 h 1765598"/>
              <a:gd name="connsiteX91" fmla="*/ 1652052 w 1844621"/>
              <a:gd name="connsiteY91" fmla="*/ 1425806 h 1765598"/>
              <a:gd name="connsiteX92" fmla="*/ 1648653 w 1844621"/>
              <a:gd name="connsiteY92" fmla="*/ 1427237 h 1765598"/>
              <a:gd name="connsiteX93" fmla="*/ 1530022 w 1844621"/>
              <a:gd name="connsiteY93" fmla="*/ 1340139 h 1765598"/>
              <a:gd name="connsiteX94" fmla="*/ 299862 w 1844621"/>
              <a:gd name="connsiteY94" fmla="*/ 1319225 h 1765598"/>
              <a:gd name="connsiteX95" fmla="*/ 311019 w 1844621"/>
              <a:gd name="connsiteY95" fmla="*/ 1333372 h 1765598"/>
              <a:gd name="connsiteX96" fmla="*/ 178732 w 1844621"/>
              <a:gd name="connsiteY96" fmla="*/ 1428480 h 1765598"/>
              <a:gd name="connsiteX97" fmla="*/ 180377 w 1844621"/>
              <a:gd name="connsiteY97" fmla="*/ 1409027 h 1765598"/>
              <a:gd name="connsiteX98" fmla="*/ 180067 w 1844621"/>
              <a:gd name="connsiteY98" fmla="*/ 1405352 h 1765598"/>
              <a:gd name="connsiteX99" fmla="*/ 1576542 w 1844621"/>
              <a:gd name="connsiteY99" fmla="*/ 1267609 h 1765598"/>
              <a:gd name="connsiteX100" fmla="*/ 1695816 w 1844621"/>
              <a:gd name="connsiteY100" fmla="*/ 1339681 h 1765598"/>
              <a:gd name="connsiteX101" fmla="*/ 1695348 w 1844621"/>
              <a:gd name="connsiteY101" fmla="*/ 1360430 h 1765598"/>
              <a:gd name="connsiteX102" fmla="*/ 1567606 w 1844621"/>
              <a:gd name="connsiteY102" fmla="*/ 1283241 h 1765598"/>
              <a:gd name="connsiteX103" fmla="*/ 263531 w 1844621"/>
              <a:gd name="connsiteY103" fmla="*/ 1261503 h 1765598"/>
              <a:gd name="connsiteX104" fmla="*/ 271723 w 1844621"/>
              <a:gd name="connsiteY104" fmla="*/ 1277570 h 1765598"/>
              <a:gd name="connsiteX105" fmla="*/ 174140 w 1844621"/>
              <a:gd name="connsiteY105" fmla="*/ 1335215 h 1765598"/>
              <a:gd name="connsiteX106" fmla="*/ 172457 w 1844621"/>
              <a:gd name="connsiteY106" fmla="*/ 1315303 h 1765598"/>
              <a:gd name="connsiteX107" fmla="*/ 1610398 w 1844621"/>
              <a:gd name="connsiteY107" fmla="*/ 1208387 h 1765598"/>
              <a:gd name="connsiteX108" fmla="*/ 1697816 w 1844621"/>
              <a:gd name="connsiteY108" fmla="*/ 1251024 h 1765598"/>
              <a:gd name="connsiteX109" fmla="*/ 1697369 w 1844621"/>
              <a:gd name="connsiteY109" fmla="*/ 1270832 h 1765598"/>
              <a:gd name="connsiteX110" fmla="*/ 1601446 w 1844621"/>
              <a:gd name="connsiteY110" fmla="*/ 1224047 h 1765598"/>
              <a:gd name="connsiteX111" fmla="*/ 232566 w 1844621"/>
              <a:gd name="connsiteY111" fmla="*/ 1200770 h 1765598"/>
              <a:gd name="connsiteX112" fmla="*/ 240745 w 1844621"/>
              <a:gd name="connsiteY112" fmla="*/ 1216812 h 1765598"/>
              <a:gd name="connsiteX113" fmla="*/ 160720 w 1844621"/>
              <a:gd name="connsiteY113" fmla="*/ 1254859 h 1765598"/>
              <a:gd name="connsiteX114" fmla="*/ 155991 w 1844621"/>
              <a:gd name="connsiteY114" fmla="*/ 1237178 h 1765598"/>
              <a:gd name="connsiteX115" fmla="*/ 1634958 w 1844621"/>
              <a:gd name="connsiteY115" fmla="*/ 1144690 h 1765598"/>
              <a:gd name="connsiteX116" fmla="*/ 1712099 w 1844621"/>
              <a:gd name="connsiteY116" fmla="*/ 1174082 h 1765598"/>
              <a:gd name="connsiteX117" fmla="*/ 1708482 w 1844621"/>
              <a:gd name="connsiteY117" fmla="*/ 1191966 h 1765598"/>
              <a:gd name="connsiteX118" fmla="*/ 1629176 w 1844621"/>
              <a:gd name="connsiteY118" fmla="*/ 1161750 h 1765598"/>
              <a:gd name="connsiteX119" fmla="*/ 204756 w 1844621"/>
              <a:gd name="connsiteY119" fmla="*/ 1138431 h 1765598"/>
              <a:gd name="connsiteX120" fmla="*/ 210455 w 1844621"/>
              <a:gd name="connsiteY120" fmla="*/ 1155515 h 1765598"/>
              <a:gd name="connsiteX121" fmla="*/ 141015 w 1844621"/>
              <a:gd name="connsiteY121" fmla="*/ 1181182 h 1765598"/>
              <a:gd name="connsiteX122" fmla="*/ 136727 w 1844621"/>
              <a:gd name="connsiteY122" fmla="*/ 1165150 h 1765598"/>
              <a:gd name="connsiteX123" fmla="*/ 136112 w 1844621"/>
              <a:gd name="connsiteY123" fmla="*/ 1163804 h 1765598"/>
              <a:gd name="connsiteX124" fmla="*/ 1656844 w 1844621"/>
              <a:gd name="connsiteY124" fmla="*/ 1080115 h 1765598"/>
              <a:gd name="connsiteX125" fmla="*/ 1729776 w 1844621"/>
              <a:gd name="connsiteY125" fmla="*/ 1100634 h 1765598"/>
              <a:gd name="connsiteX126" fmla="*/ 1723821 w 1844621"/>
              <a:gd name="connsiteY126" fmla="*/ 1116126 h 1765598"/>
              <a:gd name="connsiteX127" fmla="*/ 1723528 w 1844621"/>
              <a:gd name="connsiteY127" fmla="*/ 1117576 h 1765598"/>
              <a:gd name="connsiteX128" fmla="*/ 1651058 w 1844621"/>
              <a:gd name="connsiteY128" fmla="*/ 1097186 h 1765598"/>
              <a:gd name="connsiteX129" fmla="*/ 184625 w 1844621"/>
              <a:gd name="connsiteY129" fmla="*/ 1073110 h 1765598"/>
              <a:gd name="connsiteX130" fmla="*/ 188043 w 1844621"/>
              <a:gd name="connsiteY130" fmla="*/ 1088326 h 1765598"/>
              <a:gd name="connsiteX131" fmla="*/ 188810 w 1844621"/>
              <a:gd name="connsiteY131" fmla="*/ 1090624 h 1765598"/>
              <a:gd name="connsiteX132" fmla="*/ 112145 w 1844621"/>
              <a:gd name="connsiteY132" fmla="*/ 1111372 h 1765598"/>
              <a:gd name="connsiteX133" fmla="*/ 104560 w 1844621"/>
              <a:gd name="connsiteY133" fmla="*/ 1094778 h 1765598"/>
              <a:gd name="connsiteX134" fmla="*/ 1672722 w 1844621"/>
              <a:gd name="connsiteY134" fmla="*/ 1013691 h 1765598"/>
              <a:gd name="connsiteX135" fmla="*/ 1757141 w 1844621"/>
              <a:gd name="connsiteY135" fmla="*/ 1029446 h 1765598"/>
              <a:gd name="connsiteX136" fmla="*/ 1750574 w 1844621"/>
              <a:gd name="connsiteY136" fmla="*/ 1046531 h 1765598"/>
              <a:gd name="connsiteX137" fmla="*/ 1669493 w 1844621"/>
              <a:gd name="connsiteY137" fmla="*/ 1031399 h 1765598"/>
              <a:gd name="connsiteX138" fmla="*/ 170225 w 1844621"/>
              <a:gd name="connsiteY138" fmla="*/ 1006273 h 1765598"/>
              <a:gd name="connsiteX139" fmla="*/ 170936 w 1844621"/>
              <a:gd name="connsiteY139" fmla="*/ 1012170 h 1765598"/>
              <a:gd name="connsiteX140" fmla="*/ 173584 w 1844621"/>
              <a:gd name="connsiteY140" fmla="*/ 1023958 h 1765598"/>
              <a:gd name="connsiteX141" fmla="*/ 78475 w 1844621"/>
              <a:gd name="connsiteY141" fmla="*/ 1040728 h 1765598"/>
              <a:gd name="connsiteX142" fmla="*/ 67193 w 1844621"/>
              <a:gd name="connsiteY142" fmla="*/ 1024440 h 1765598"/>
              <a:gd name="connsiteX143" fmla="*/ 1681368 w 1844621"/>
              <a:gd name="connsiteY143" fmla="*/ 945892 h 1765598"/>
              <a:gd name="connsiteX144" fmla="*/ 1793516 w 1844621"/>
              <a:gd name="connsiteY144" fmla="*/ 956550 h 1765598"/>
              <a:gd name="connsiteX145" fmla="*/ 1783173 w 1844621"/>
              <a:gd name="connsiteY145" fmla="*/ 973649 h 1765598"/>
              <a:gd name="connsiteX146" fmla="*/ 1679909 w 1844621"/>
              <a:gd name="connsiteY146" fmla="*/ 963835 h 1765598"/>
              <a:gd name="connsiteX147" fmla="*/ 162034 w 1844621"/>
              <a:gd name="connsiteY147" fmla="*/ 938372 h 1765598"/>
              <a:gd name="connsiteX148" fmla="*/ 164191 w 1844621"/>
              <a:gd name="connsiteY148" fmla="*/ 956254 h 1765598"/>
              <a:gd name="connsiteX149" fmla="*/ 27981 w 1844621"/>
              <a:gd name="connsiteY149" fmla="*/ 967828 h 1765598"/>
              <a:gd name="connsiteX150" fmla="*/ 16164 w 1844621"/>
              <a:gd name="connsiteY150" fmla="*/ 950767 h 1765598"/>
              <a:gd name="connsiteX151" fmla="*/ 1683923 w 1844621"/>
              <a:gd name="connsiteY151" fmla="*/ 877596 h 1765598"/>
              <a:gd name="connsiteX152" fmla="*/ 1844621 w 1844621"/>
              <a:gd name="connsiteY152" fmla="*/ 878397 h 1765598"/>
              <a:gd name="connsiteX153" fmla="*/ 1831855 w 1844621"/>
              <a:gd name="connsiteY153" fmla="*/ 893168 h 1765598"/>
              <a:gd name="connsiteX154" fmla="*/ 1829946 w 1844621"/>
              <a:gd name="connsiteY154" fmla="*/ 896325 h 1765598"/>
              <a:gd name="connsiteX155" fmla="*/ 1684266 w 1844621"/>
              <a:gd name="connsiteY155" fmla="*/ 895598 h 1765598"/>
              <a:gd name="connsiteX156" fmla="*/ 14676 w 1844621"/>
              <a:gd name="connsiteY156" fmla="*/ 869273 h 1765598"/>
              <a:gd name="connsiteX157" fmla="*/ 160356 w 1844621"/>
              <a:gd name="connsiteY157" fmla="*/ 869999 h 1765598"/>
              <a:gd name="connsiteX158" fmla="*/ 160699 w 1844621"/>
              <a:gd name="connsiteY158" fmla="*/ 888001 h 1765598"/>
              <a:gd name="connsiteX159" fmla="*/ 0 w 1844621"/>
              <a:gd name="connsiteY159" fmla="*/ 887200 h 1765598"/>
              <a:gd name="connsiteX160" fmla="*/ 12766 w 1844621"/>
              <a:gd name="connsiteY160" fmla="*/ 872429 h 1765598"/>
              <a:gd name="connsiteX161" fmla="*/ 1816638 w 1844621"/>
              <a:gd name="connsiteY161" fmla="*/ 797770 h 1765598"/>
              <a:gd name="connsiteX162" fmla="*/ 1828455 w 1844621"/>
              <a:gd name="connsiteY162" fmla="*/ 814831 h 1765598"/>
              <a:gd name="connsiteX163" fmla="*/ 1682588 w 1844621"/>
              <a:gd name="connsiteY163" fmla="*/ 827227 h 1765598"/>
              <a:gd name="connsiteX164" fmla="*/ 1680430 w 1844621"/>
              <a:gd name="connsiteY164" fmla="*/ 809345 h 1765598"/>
              <a:gd name="connsiteX165" fmla="*/ 61447 w 1844621"/>
              <a:gd name="connsiteY165" fmla="*/ 791950 h 1765598"/>
              <a:gd name="connsiteX166" fmla="*/ 164713 w 1844621"/>
              <a:gd name="connsiteY166" fmla="*/ 801763 h 1765598"/>
              <a:gd name="connsiteX167" fmla="*/ 163253 w 1844621"/>
              <a:gd name="connsiteY167" fmla="*/ 819705 h 1765598"/>
              <a:gd name="connsiteX168" fmla="*/ 51105 w 1844621"/>
              <a:gd name="connsiteY168" fmla="*/ 809048 h 1765598"/>
              <a:gd name="connsiteX169" fmla="*/ 1766145 w 1844621"/>
              <a:gd name="connsiteY169" fmla="*/ 724870 h 1765598"/>
              <a:gd name="connsiteX170" fmla="*/ 1777427 w 1844621"/>
              <a:gd name="connsiteY170" fmla="*/ 741158 h 1765598"/>
              <a:gd name="connsiteX171" fmla="*/ 1674396 w 1844621"/>
              <a:gd name="connsiteY171" fmla="*/ 759325 h 1765598"/>
              <a:gd name="connsiteX172" fmla="*/ 1673685 w 1844621"/>
              <a:gd name="connsiteY172" fmla="*/ 753429 h 1765598"/>
              <a:gd name="connsiteX173" fmla="*/ 1670588 w 1844621"/>
              <a:gd name="connsiteY173" fmla="*/ 741719 h 1765598"/>
              <a:gd name="connsiteX174" fmla="*/ 94047 w 1844621"/>
              <a:gd name="connsiteY174" fmla="*/ 719066 h 1765598"/>
              <a:gd name="connsiteX175" fmla="*/ 175129 w 1844621"/>
              <a:gd name="connsiteY175" fmla="*/ 734198 h 1765598"/>
              <a:gd name="connsiteX176" fmla="*/ 171900 w 1844621"/>
              <a:gd name="connsiteY176" fmla="*/ 751906 h 1765598"/>
              <a:gd name="connsiteX177" fmla="*/ 87480 w 1844621"/>
              <a:gd name="connsiteY177" fmla="*/ 736151 h 1765598"/>
              <a:gd name="connsiteX178" fmla="*/ 1732475 w 1844621"/>
              <a:gd name="connsiteY178" fmla="*/ 654227 h 1765598"/>
              <a:gd name="connsiteX179" fmla="*/ 1740061 w 1844621"/>
              <a:gd name="connsiteY179" fmla="*/ 670822 h 1765598"/>
              <a:gd name="connsiteX180" fmla="*/ 1657733 w 1844621"/>
              <a:gd name="connsiteY180" fmla="*/ 693102 h 1765598"/>
              <a:gd name="connsiteX181" fmla="*/ 1653131 w 1844621"/>
              <a:gd name="connsiteY181" fmla="*/ 675699 h 1765598"/>
              <a:gd name="connsiteX182" fmla="*/ 121093 w 1844621"/>
              <a:gd name="connsiteY182" fmla="*/ 648021 h 1765598"/>
              <a:gd name="connsiteX183" fmla="*/ 193564 w 1844621"/>
              <a:gd name="connsiteY183" fmla="*/ 668412 h 1765598"/>
              <a:gd name="connsiteX184" fmla="*/ 187778 w 1844621"/>
              <a:gd name="connsiteY184" fmla="*/ 685483 h 1765598"/>
              <a:gd name="connsiteX185" fmla="*/ 114844 w 1844621"/>
              <a:gd name="connsiteY185" fmla="*/ 664963 h 1765598"/>
              <a:gd name="connsiteX186" fmla="*/ 120799 w 1844621"/>
              <a:gd name="connsiteY186" fmla="*/ 649471 h 1765598"/>
              <a:gd name="connsiteX187" fmla="*/ 1703605 w 1844621"/>
              <a:gd name="connsiteY187" fmla="*/ 584417 h 1765598"/>
              <a:gd name="connsiteX188" fmla="*/ 1707892 w 1844621"/>
              <a:gd name="connsiteY188" fmla="*/ 600448 h 1765598"/>
              <a:gd name="connsiteX189" fmla="*/ 1708508 w 1844621"/>
              <a:gd name="connsiteY189" fmla="*/ 601796 h 1765598"/>
              <a:gd name="connsiteX190" fmla="*/ 1640259 w 1844621"/>
              <a:gd name="connsiteY190" fmla="*/ 627022 h 1765598"/>
              <a:gd name="connsiteX191" fmla="*/ 1639049 w 1844621"/>
              <a:gd name="connsiteY191" fmla="*/ 622444 h 1765598"/>
              <a:gd name="connsiteX192" fmla="*/ 1633440 w 1844621"/>
              <a:gd name="connsiteY192" fmla="*/ 610352 h 1765598"/>
              <a:gd name="connsiteX193" fmla="*/ 136138 w 1844621"/>
              <a:gd name="connsiteY193" fmla="*/ 573632 h 1765598"/>
              <a:gd name="connsiteX194" fmla="*/ 215446 w 1844621"/>
              <a:gd name="connsiteY194" fmla="*/ 603848 h 1765598"/>
              <a:gd name="connsiteX195" fmla="*/ 209665 w 1844621"/>
              <a:gd name="connsiteY195" fmla="*/ 620908 h 1765598"/>
              <a:gd name="connsiteX196" fmla="*/ 132521 w 1844621"/>
              <a:gd name="connsiteY196" fmla="*/ 591516 h 1765598"/>
              <a:gd name="connsiteX197" fmla="*/ 1683900 w 1844621"/>
              <a:gd name="connsiteY197" fmla="*/ 510741 h 1765598"/>
              <a:gd name="connsiteX198" fmla="*/ 1688629 w 1844621"/>
              <a:gd name="connsiteY198" fmla="*/ 528423 h 1765598"/>
              <a:gd name="connsiteX199" fmla="*/ 1612275 w 1844621"/>
              <a:gd name="connsiteY199" fmla="*/ 564725 h 1765598"/>
              <a:gd name="connsiteX200" fmla="*/ 1604700 w 1844621"/>
              <a:gd name="connsiteY200" fmla="*/ 548396 h 1765598"/>
              <a:gd name="connsiteX201" fmla="*/ 147252 w 1844621"/>
              <a:gd name="connsiteY201" fmla="*/ 494765 h 1765598"/>
              <a:gd name="connsiteX202" fmla="*/ 243177 w 1844621"/>
              <a:gd name="connsiteY202" fmla="*/ 541551 h 1765598"/>
              <a:gd name="connsiteX203" fmla="*/ 234224 w 1844621"/>
              <a:gd name="connsiteY203" fmla="*/ 557210 h 1765598"/>
              <a:gd name="connsiteX204" fmla="*/ 146805 w 1844621"/>
              <a:gd name="connsiteY204" fmla="*/ 514573 h 1765598"/>
              <a:gd name="connsiteX205" fmla="*/ 1670480 w 1844621"/>
              <a:gd name="connsiteY205" fmla="*/ 430384 h 1765598"/>
              <a:gd name="connsiteX206" fmla="*/ 1672163 w 1844621"/>
              <a:gd name="connsiteY206" fmla="*/ 450296 h 1765598"/>
              <a:gd name="connsiteX207" fmla="*/ 1583450 w 1844621"/>
              <a:gd name="connsiteY207" fmla="*/ 502701 h 1765598"/>
              <a:gd name="connsiteX208" fmla="*/ 1573155 w 1844621"/>
              <a:gd name="connsiteY208" fmla="*/ 487877 h 1765598"/>
              <a:gd name="connsiteX209" fmla="*/ 149273 w 1844621"/>
              <a:gd name="connsiteY209" fmla="*/ 405169 h 1765598"/>
              <a:gd name="connsiteX210" fmla="*/ 277016 w 1844621"/>
              <a:gd name="connsiteY210" fmla="*/ 482359 h 1765598"/>
              <a:gd name="connsiteX211" fmla="*/ 268080 w 1844621"/>
              <a:gd name="connsiteY211" fmla="*/ 497989 h 1765598"/>
              <a:gd name="connsiteX212" fmla="*/ 148805 w 1844621"/>
              <a:gd name="connsiteY212" fmla="*/ 425916 h 1765598"/>
              <a:gd name="connsiteX213" fmla="*/ 195968 w 1844621"/>
              <a:gd name="connsiteY213" fmla="*/ 338361 h 1765598"/>
              <a:gd name="connsiteX214" fmla="*/ 314600 w 1844621"/>
              <a:gd name="connsiteY214" fmla="*/ 425459 h 1765598"/>
              <a:gd name="connsiteX215" fmla="*/ 302826 w 1844621"/>
              <a:gd name="connsiteY215" fmla="*/ 439145 h 1765598"/>
              <a:gd name="connsiteX216" fmla="*/ 173559 w 1844621"/>
              <a:gd name="connsiteY216" fmla="*/ 344239 h 1765598"/>
              <a:gd name="connsiteX217" fmla="*/ 192568 w 1844621"/>
              <a:gd name="connsiteY217" fmla="*/ 339792 h 1765598"/>
              <a:gd name="connsiteX218" fmla="*/ 1665887 w 1844621"/>
              <a:gd name="connsiteY218" fmla="*/ 337121 h 1765598"/>
              <a:gd name="connsiteX219" fmla="*/ 1664242 w 1844621"/>
              <a:gd name="connsiteY219" fmla="*/ 356571 h 1765598"/>
              <a:gd name="connsiteX220" fmla="*/ 1664553 w 1844621"/>
              <a:gd name="connsiteY220" fmla="*/ 360248 h 1765598"/>
              <a:gd name="connsiteX221" fmla="*/ 1544474 w 1844621"/>
              <a:gd name="connsiteY221" fmla="*/ 446578 h 1765598"/>
              <a:gd name="connsiteX222" fmla="*/ 1534206 w 1844621"/>
              <a:gd name="connsiteY222" fmla="*/ 431793 h 1765598"/>
              <a:gd name="connsiteX223" fmla="*/ 279257 w 1844621"/>
              <a:gd name="connsiteY223" fmla="*/ 303297 h 1765598"/>
              <a:gd name="connsiteX224" fmla="*/ 359087 w 1844621"/>
              <a:gd name="connsiteY224" fmla="*/ 373748 h 1765598"/>
              <a:gd name="connsiteX225" fmla="*/ 347347 w 1844621"/>
              <a:gd name="connsiteY225" fmla="*/ 387394 h 1765598"/>
              <a:gd name="connsiteX226" fmla="*/ 260839 w 1844621"/>
              <a:gd name="connsiteY226" fmla="*/ 311051 h 1765598"/>
              <a:gd name="connsiteX227" fmla="*/ 1595859 w 1844621"/>
              <a:gd name="connsiteY227" fmla="*/ 288337 h 1765598"/>
              <a:gd name="connsiteX228" fmla="*/ 1615448 w 1844621"/>
              <a:gd name="connsiteY228" fmla="*/ 295194 h 1765598"/>
              <a:gd name="connsiteX229" fmla="*/ 1504459 w 1844621"/>
              <a:gd name="connsiteY229" fmla="*/ 391189 h 1765598"/>
              <a:gd name="connsiteX230" fmla="*/ 1491819 w 1844621"/>
              <a:gd name="connsiteY230" fmla="*/ 378322 h 1765598"/>
              <a:gd name="connsiteX231" fmla="*/ 348471 w 1844621"/>
              <a:gd name="connsiteY231" fmla="*/ 263494 h 1765598"/>
              <a:gd name="connsiteX232" fmla="*/ 405504 w 1844621"/>
              <a:gd name="connsiteY232" fmla="*/ 323744 h 1765598"/>
              <a:gd name="connsiteX233" fmla="*/ 394934 w 1844621"/>
              <a:gd name="connsiteY233" fmla="*/ 332080 h 1765598"/>
              <a:gd name="connsiteX234" fmla="*/ 391923 w 1844621"/>
              <a:gd name="connsiteY234" fmla="*/ 335581 h 1765598"/>
              <a:gd name="connsiteX235" fmla="*/ 333116 w 1844621"/>
              <a:gd name="connsiteY235" fmla="*/ 273456 h 1765598"/>
              <a:gd name="connsiteX236" fmla="*/ 1512159 w 1844621"/>
              <a:gd name="connsiteY236" fmla="*/ 259039 h 1765598"/>
              <a:gd name="connsiteX237" fmla="*/ 1530860 w 1844621"/>
              <a:gd name="connsiteY237" fmla="*/ 265585 h 1765598"/>
              <a:gd name="connsiteX238" fmla="*/ 1456606 w 1844621"/>
              <a:gd name="connsiteY238" fmla="*/ 342477 h 1765598"/>
              <a:gd name="connsiteX239" fmla="*/ 1443988 w 1844621"/>
              <a:gd name="connsiteY239" fmla="*/ 329632 h 1765598"/>
              <a:gd name="connsiteX240" fmla="*/ 412110 w 1844621"/>
              <a:gd name="connsiteY240" fmla="*/ 221916 h 1765598"/>
              <a:gd name="connsiteX241" fmla="*/ 459114 w 1844621"/>
              <a:gd name="connsiteY241" fmla="*/ 281464 h 1765598"/>
              <a:gd name="connsiteX242" fmla="*/ 444980 w 1844621"/>
              <a:gd name="connsiteY242" fmla="*/ 292610 h 1765598"/>
              <a:gd name="connsiteX243" fmla="*/ 397097 w 1844621"/>
              <a:gd name="connsiteY243" fmla="*/ 231949 h 1765598"/>
              <a:gd name="connsiteX244" fmla="*/ 411019 w 1844621"/>
              <a:gd name="connsiteY244" fmla="*/ 222917 h 1765598"/>
              <a:gd name="connsiteX245" fmla="*/ 1443396 w 1844621"/>
              <a:gd name="connsiteY245" fmla="*/ 221678 h 1765598"/>
              <a:gd name="connsiteX246" fmla="*/ 1459286 w 1844621"/>
              <a:gd name="connsiteY246" fmla="*/ 230644 h 1765598"/>
              <a:gd name="connsiteX247" fmla="*/ 1406897 w 1844621"/>
              <a:gd name="connsiteY247" fmla="*/ 295670 h 1765598"/>
              <a:gd name="connsiteX248" fmla="*/ 1392300 w 1844621"/>
              <a:gd name="connsiteY248" fmla="*/ 285098 h 1765598"/>
              <a:gd name="connsiteX249" fmla="*/ 1379005 w 1844621"/>
              <a:gd name="connsiteY249" fmla="*/ 182170 h 1765598"/>
              <a:gd name="connsiteX250" fmla="*/ 1391896 w 1844621"/>
              <a:gd name="connsiteY250" fmla="*/ 192619 h 1765598"/>
              <a:gd name="connsiteX251" fmla="*/ 1393186 w 1844621"/>
              <a:gd name="connsiteY251" fmla="*/ 193347 h 1765598"/>
              <a:gd name="connsiteX252" fmla="*/ 1351622 w 1844621"/>
              <a:gd name="connsiteY252" fmla="*/ 255636 h 1765598"/>
              <a:gd name="connsiteX253" fmla="*/ 1337034 w 1844621"/>
              <a:gd name="connsiteY253" fmla="*/ 245070 h 1765598"/>
              <a:gd name="connsiteX254" fmla="*/ 468008 w 1844621"/>
              <a:gd name="connsiteY254" fmla="*/ 170577 h 1765598"/>
              <a:gd name="connsiteX255" fmla="*/ 513069 w 1844621"/>
              <a:gd name="connsiteY255" fmla="*/ 239589 h 1765598"/>
              <a:gd name="connsiteX256" fmla="*/ 510638 w 1844621"/>
              <a:gd name="connsiteY256" fmla="*/ 240828 h 1765598"/>
              <a:gd name="connsiteX257" fmla="*/ 498586 w 1844621"/>
              <a:gd name="connsiteY257" fmla="*/ 250333 h 1765598"/>
              <a:gd name="connsiteX258" fmla="*/ 454568 w 1844621"/>
              <a:gd name="connsiteY258" fmla="*/ 182920 h 1765598"/>
              <a:gd name="connsiteX259" fmla="*/ 1319759 w 1844621"/>
              <a:gd name="connsiteY259" fmla="*/ 134146 h 1765598"/>
              <a:gd name="connsiteX260" fmla="*/ 1333978 w 1844621"/>
              <a:gd name="connsiteY260" fmla="*/ 145672 h 1765598"/>
              <a:gd name="connsiteX261" fmla="*/ 1294036 w 1844621"/>
              <a:gd name="connsiteY261" fmla="*/ 219016 h 1765598"/>
              <a:gd name="connsiteX262" fmla="*/ 1277891 w 1844621"/>
              <a:gd name="connsiteY262" fmla="*/ 211027 h 1765598"/>
              <a:gd name="connsiteX263" fmla="*/ 523355 w 1844621"/>
              <a:gd name="connsiteY263" fmla="*/ 113305 h 1765598"/>
              <a:gd name="connsiteX264" fmla="*/ 573987 w 1844621"/>
              <a:gd name="connsiteY264" fmla="*/ 208530 h 1765598"/>
              <a:gd name="connsiteX265" fmla="*/ 557949 w 1844621"/>
              <a:gd name="connsiteY265" fmla="*/ 216707 h 1765598"/>
              <a:gd name="connsiteX266" fmla="*/ 511350 w 1844621"/>
              <a:gd name="connsiteY266" fmla="*/ 129068 h 1765598"/>
              <a:gd name="connsiteX267" fmla="*/ 1261668 w 1844621"/>
              <a:gd name="connsiteY267" fmla="*/ 77024 h 1765598"/>
              <a:gd name="connsiteX268" fmla="*/ 1274734 w 1844621"/>
              <a:gd name="connsiteY268" fmla="*/ 92144 h 1765598"/>
              <a:gd name="connsiteX269" fmla="*/ 1232872 w 1844621"/>
              <a:gd name="connsiteY269" fmla="*/ 188750 h 1765598"/>
              <a:gd name="connsiteX270" fmla="*/ 1216718 w 1844621"/>
              <a:gd name="connsiteY270" fmla="*/ 180757 h 1765598"/>
              <a:gd name="connsiteX271" fmla="*/ 879964 w 1844621"/>
              <a:gd name="connsiteY271" fmla="*/ 47539 h 1765598"/>
              <a:gd name="connsiteX272" fmla="*/ 896536 w 1844621"/>
              <a:gd name="connsiteY272" fmla="*/ 48415 h 1765598"/>
              <a:gd name="connsiteX273" fmla="*/ 898006 w 1844621"/>
              <a:gd name="connsiteY273" fmla="*/ 48246 h 1765598"/>
              <a:gd name="connsiteX274" fmla="*/ 900930 w 1844621"/>
              <a:gd name="connsiteY274" fmla="*/ 121496 h 1765598"/>
              <a:gd name="connsiteX275" fmla="*/ 882930 w 1844621"/>
              <a:gd name="connsiteY275" fmla="*/ 121839 h 1765598"/>
              <a:gd name="connsiteX276" fmla="*/ 803804 w 1844621"/>
              <a:gd name="connsiteY276" fmla="*/ 43511 h 1765598"/>
              <a:gd name="connsiteX277" fmla="*/ 822082 w 1844621"/>
              <a:gd name="connsiteY277" fmla="*/ 44478 h 1765598"/>
              <a:gd name="connsiteX278" fmla="*/ 832792 w 1844621"/>
              <a:gd name="connsiteY278" fmla="*/ 126618 h 1765598"/>
              <a:gd name="connsiteX279" fmla="*/ 814920 w 1844621"/>
              <a:gd name="connsiteY279" fmla="*/ 128774 h 1765598"/>
              <a:gd name="connsiteX280" fmla="*/ 577653 w 1844621"/>
              <a:gd name="connsiteY280" fmla="*/ 42008 h 1765598"/>
              <a:gd name="connsiteX281" fmla="*/ 634782 w 1844621"/>
              <a:gd name="connsiteY281" fmla="*/ 177534 h 1765598"/>
              <a:gd name="connsiteX282" fmla="*/ 618704 w 1844621"/>
              <a:gd name="connsiteY282" fmla="*/ 185731 h 1765598"/>
              <a:gd name="connsiteX283" fmla="*/ 565079 w 1844621"/>
              <a:gd name="connsiteY283" fmla="*/ 58518 h 1765598"/>
              <a:gd name="connsiteX284" fmla="*/ 973404 w 1844621"/>
              <a:gd name="connsiteY284" fmla="*/ 39567 h 1765598"/>
              <a:gd name="connsiteX285" fmla="*/ 969228 w 1844621"/>
              <a:gd name="connsiteY285" fmla="*/ 123258 h 1765598"/>
              <a:gd name="connsiteX286" fmla="*/ 951312 w 1844621"/>
              <a:gd name="connsiteY286" fmla="*/ 121130 h 1765598"/>
              <a:gd name="connsiteX287" fmla="*/ 955278 w 1844621"/>
              <a:gd name="connsiteY287" fmla="*/ 41654 h 1765598"/>
              <a:gd name="connsiteX288" fmla="*/ 723233 w 1844621"/>
              <a:gd name="connsiteY288" fmla="*/ 31443 h 1765598"/>
              <a:gd name="connsiteX289" fmla="*/ 742691 w 1844621"/>
              <a:gd name="connsiteY289" fmla="*/ 35995 h 1765598"/>
              <a:gd name="connsiteX290" fmla="*/ 765354 w 1844621"/>
              <a:gd name="connsiteY290" fmla="*/ 137622 h 1765598"/>
              <a:gd name="connsiteX291" fmla="*/ 747791 w 1844621"/>
              <a:gd name="connsiteY291" fmla="*/ 141567 h 1765598"/>
              <a:gd name="connsiteX292" fmla="*/ 1051847 w 1844621"/>
              <a:gd name="connsiteY292" fmla="*/ 25765 h 1765598"/>
              <a:gd name="connsiteX293" fmla="*/ 1037014 w 1844621"/>
              <a:gd name="connsiteY293" fmla="*/ 131308 h 1765598"/>
              <a:gd name="connsiteX294" fmla="*/ 1019135 w 1844621"/>
              <a:gd name="connsiteY294" fmla="*/ 129184 h 1765598"/>
              <a:gd name="connsiteX295" fmla="*/ 1032869 w 1844621"/>
              <a:gd name="connsiteY295" fmla="*/ 31462 h 1765598"/>
              <a:gd name="connsiteX296" fmla="*/ 633115 w 1844621"/>
              <a:gd name="connsiteY296" fmla="*/ 6990 h 1765598"/>
              <a:gd name="connsiteX297" fmla="*/ 651107 w 1844621"/>
              <a:gd name="connsiteY297" fmla="*/ 14566 h 1765598"/>
              <a:gd name="connsiteX298" fmla="*/ 654699 w 1844621"/>
              <a:gd name="connsiteY298" fmla="*/ 15406 h 1765598"/>
              <a:gd name="connsiteX299" fmla="*/ 699105 w 1844621"/>
              <a:gd name="connsiteY299" fmla="*/ 154429 h 1765598"/>
              <a:gd name="connsiteX300" fmla="*/ 682029 w 1844621"/>
              <a:gd name="connsiteY300" fmla="*/ 160125 h 1765598"/>
              <a:gd name="connsiteX301" fmla="*/ 1203134 w 1844621"/>
              <a:gd name="connsiteY301" fmla="*/ 4273 h 1765598"/>
              <a:gd name="connsiteX302" fmla="*/ 1213236 w 1844621"/>
              <a:gd name="connsiteY302" fmla="*/ 20976 h 1765598"/>
              <a:gd name="connsiteX303" fmla="*/ 1215649 w 1844621"/>
              <a:gd name="connsiteY303" fmla="*/ 23769 h 1765598"/>
              <a:gd name="connsiteX304" fmla="*/ 1169442 w 1844621"/>
              <a:gd name="connsiteY304" fmla="*/ 163605 h 1765598"/>
              <a:gd name="connsiteX305" fmla="*/ 1152188 w 1844621"/>
              <a:gd name="connsiteY305" fmla="*/ 158449 h 1765598"/>
              <a:gd name="connsiteX306" fmla="*/ 1137683 w 1844621"/>
              <a:gd name="connsiteY306" fmla="*/ 0 h 1765598"/>
              <a:gd name="connsiteX307" fmla="*/ 1104046 w 1844621"/>
              <a:gd name="connsiteY307" fmla="*/ 144062 h 1765598"/>
              <a:gd name="connsiteX308" fmla="*/ 1086767 w 1844621"/>
              <a:gd name="connsiteY308" fmla="*/ 138898 h 1765598"/>
              <a:gd name="connsiteX309" fmla="*/ 1117806 w 1844621"/>
              <a:gd name="connsiteY309" fmla="*/ 5966 h 17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1844621" h="1765598">
                <a:moveTo>
                  <a:pt x="961691" y="1643760"/>
                </a:moveTo>
                <a:lnTo>
                  <a:pt x="964657" y="1718060"/>
                </a:lnTo>
                <a:lnTo>
                  <a:pt x="948083" y="1717184"/>
                </a:lnTo>
                <a:lnTo>
                  <a:pt x="946614" y="1717353"/>
                </a:lnTo>
                <a:lnTo>
                  <a:pt x="943691" y="1644103"/>
                </a:lnTo>
                <a:close/>
                <a:moveTo>
                  <a:pt x="875350" y="1643169"/>
                </a:moveTo>
                <a:lnTo>
                  <a:pt x="893299" y="1644629"/>
                </a:lnTo>
                <a:lnTo>
                  <a:pt x="889341" y="1723945"/>
                </a:lnTo>
                <a:lnTo>
                  <a:pt x="871214" y="1726031"/>
                </a:lnTo>
                <a:close/>
                <a:moveTo>
                  <a:pt x="1029699" y="1636826"/>
                </a:moveTo>
                <a:lnTo>
                  <a:pt x="1040815" y="1722087"/>
                </a:lnTo>
                <a:lnTo>
                  <a:pt x="1022537" y="1721121"/>
                </a:lnTo>
                <a:lnTo>
                  <a:pt x="1011828" y="1638982"/>
                </a:lnTo>
                <a:close/>
                <a:moveTo>
                  <a:pt x="807350" y="1636115"/>
                </a:moveTo>
                <a:lnTo>
                  <a:pt x="822430" y="1638864"/>
                </a:lnTo>
                <a:lnTo>
                  <a:pt x="825110" y="1639083"/>
                </a:lnTo>
                <a:lnTo>
                  <a:pt x="811751" y="1734136"/>
                </a:lnTo>
                <a:lnTo>
                  <a:pt x="792774" y="1739833"/>
                </a:lnTo>
                <a:close/>
                <a:moveTo>
                  <a:pt x="1096827" y="1624033"/>
                </a:moveTo>
                <a:lnTo>
                  <a:pt x="1121385" y="1734155"/>
                </a:lnTo>
                <a:lnTo>
                  <a:pt x="1101928" y="1729603"/>
                </a:lnTo>
                <a:lnTo>
                  <a:pt x="1079265" y="1627978"/>
                </a:lnTo>
                <a:close/>
                <a:moveTo>
                  <a:pt x="740342" y="1622534"/>
                </a:moveTo>
                <a:lnTo>
                  <a:pt x="749046" y="1625484"/>
                </a:lnTo>
                <a:lnTo>
                  <a:pt x="757767" y="1627074"/>
                </a:lnTo>
                <a:lnTo>
                  <a:pt x="726815" y="1759631"/>
                </a:lnTo>
                <a:lnTo>
                  <a:pt x="706937" y="1765598"/>
                </a:lnTo>
                <a:close/>
                <a:moveTo>
                  <a:pt x="1162592" y="1605474"/>
                </a:moveTo>
                <a:lnTo>
                  <a:pt x="1211506" y="1758609"/>
                </a:lnTo>
                <a:lnTo>
                  <a:pt x="1193512" y="1751032"/>
                </a:lnTo>
                <a:lnTo>
                  <a:pt x="1189921" y="1750192"/>
                </a:lnTo>
                <a:lnTo>
                  <a:pt x="1145515" y="1611170"/>
                </a:lnTo>
                <a:close/>
                <a:moveTo>
                  <a:pt x="675637" y="1600604"/>
                </a:moveTo>
                <a:lnTo>
                  <a:pt x="692686" y="1606382"/>
                </a:lnTo>
                <a:lnTo>
                  <a:pt x="641486" y="1761326"/>
                </a:lnTo>
                <a:lnTo>
                  <a:pt x="631383" y="1744623"/>
                </a:lnTo>
                <a:lnTo>
                  <a:pt x="628970" y="1741831"/>
                </a:lnTo>
                <a:close/>
                <a:moveTo>
                  <a:pt x="1225916" y="1579868"/>
                </a:moveTo>
                <a:lnTo>
                  <a:pt x="1279540" y="1707080"/>
                </a:lnTo>
                <a:lnTo>
                  <a:pt x="1266966" y="1723591"/>
                </a:lnTo>
                <a:lnTo>
                  <a:pt x="1209837" y="1588066"/>
                </a:lnTo>
                <a:close/>
                <a:moveTo>
                  <a:pt x="610954" y="1578681"/>
                </a:moveTo>
                <a:lnTo>
                  <a:pt x="628059" y="1584478"/>
                </a:lnTo>
                <a:lnTo>
                  <a:pt x="582951" y="1688574"/>
                </a:lnTo>
                <a:lnTo>
                  <a:pt x="569886" y="1673454"/>
                </a:lnTo>
                <a:close/>
                <a:moveTo>
                  <a:pt x="1286670" y="1548893"/>
                </a:moveTo>
                <a:lnTo>
                  <a:pt x="1333269" y="1636531"/>
                </a:lnTo>
                <a:lnTo>
                  <a:pt x="1321264" y="1652294"/>
                </a:lnTo>
                <a:lnTo>
                  <a:pt x="1270632" y="1557070"/>
                </a:lnTo>
                <a:close/>
                <a:moveTo>
                  <a:pt x="551444" y="1545001"/>
                </a:moveTo>
                <a:lnTo>
                  <a:pt x="567074" y="1553937"/>
                </a:lnTo>
                <a:lnTo>
                  <a:pt x="524862" y="1631452"/>
                </a:lnTo>
                <a:lnTo>
                  <a:pt x="510642" y="1619926"/>
                </a:lnTo>
                <a:close/>
                <a:moveTo>
                  <a:pt x="1346034" y="1515267"/>
                </a:moveTo>
                <a:lnTo>
                  <a:pt x="1390051" y="1582679"/>
                </a:lnTo>
                <a:lnTo>
                  <a:pt x="1376613" y="1595021"/>
                </a:lnTo>
                <a:lnTo>
                  <a:pt x="1331552" y="1526010"/>
                </a:lnTo>
                <a:lnTo>
                  <a:pt x="1333983" y="1524770"/>
                </a:lnTo>
                <a:close/>
                <a:moveTo>
                  <a:pt x="492213" y="1511140"/>
                </a:moveTo>
                <a:lnTo>
                  <a:pt x="507877" y="1520095"/>
                </a:lnTo>
                <a:lnTo>
                  <a:pt x="465615" y="1583429"/>
                </a:lnTo>
                <a:lnTo>
                  <a:pt x="452723" y="1572979"/>
                </a:lnTo>
                <a:lnTo>
                  <a:pt x="451434" y="1572252"/>
                </a:lnTo>
                <a:close/>
                <a:moveTo>
                  <a:pt x="1399641" y="1472989"/>
                </a:moveTo>
                <a:lnTo>
                  <a:pt x="1447523" y="1533649"/>
                </a:lnTo>
                <a:lnTo>
                  <a:pt x="1433600" y="1542681"/>
                </a:lnTo>
                <a:lnTo>
                  <a:pt x="1432510" y="1543682"/>
                </a:lnTo>
                <a:lnTo>
                  <a:pt x="1385507" y="1484135"/>
                </a:lnTo>
                <a:close/>
                <a:moveTo>
                  <a:pt x="439084" y="1468240"/>
                </a:moveTo>
                <a:lnTo>
                  <a:pt x="452737" y="1479985"/>
                </a:lnTo>
                <a:lnTo>
                  <a:pt x="401226" y="1543921"/>
                </a:lnTo>
                <a:lnTo>
                  <a:pt x="385335" y="1534955"/>
                </a:lnTo>
                <a:close/>
                <a:moveTo>
                  <a:pt x="1452700" y="1430017"/>
                </a:moveTo>
                <a:lnTo>
                  <a:pt x="1511505" y="1492141"/>
                </a:lnTo>
                <a:lnTo>
                  <a:pt x="1496150" y="1502102"/>
                </a:lnTo>
                <a:lnTo>
                  <a:pt x="1439119" y="1441854"/>
                </a:lnTo>
                <a:lnTo>
                  <a:pt x="1449687" y="1433519"/>
                </a:lnTo>
                <a:close/>
                <a:moveTo>
                  <a:pt x="387391" y="1423768"/>
                </a:moveTo>
                <a:lnTo>
                  <a:pt x="401059" y="1435526"/>
                </a:lnTo>
                <a:lnTo>
                  <a:pt x="332463" y="1506560"/>
                </a:lnTo>
                <a:lnTo>
                  <a:pt x="313761" y="1500014"/>
                </a:lnTo>
                <a:close/>
                <a:moveTo>
                  <a:pt x="1497274" y="1378205"/>
                </a:moveTo>
                <a:lnTo>
                  <a:pt x="1583781" y="1454547"/>
                </a:lnTo>
                <a:lnTo>
                  <a:pt x="1565364" y="1462300"/>
                </a:lnTo>
                <a:lnTo>
                  <a:pt x="1485535" y="1391850"/>
                </a:lnTo>
                <a:close/>
                <a:moveTo>
                  <a:pt x="342078" y="1372754"/>
                </a:moveTo>
                <a:lnTo>
                  <a:pt x="353236" y="1386902"/>
                </a:lnTo>
                <a:lnTo>
                  <a:pt x="248764" y="1477262"/>
                </a:lnTo>
                <a:lnTo>
                  <a:pt x="229175" y="1470405"/>
                </a:lnTo>
                <a:close/>
                <a:moveTo>
                  <a:pt x="1541797" y="1326453"/>
                </a:moveTo>
                <a:lnTo>
                  <a:pt x="1671063" y="1421359"/>
                </a:lnTo>
                <a:lnTo>
                  <a:pt x="1652052" y="1425806"/>
                </a:lnTo>
                <a:lnTo>
                  <a:pt x="1648653" y="1427237"/>
                </a:lnTo>
                <a:lnTo>
                  <a:pt x="1530022" y="1340139"/>
                </a:lnTo>
                <a:close/>
                <a:moveTo>
                  <a:pt x="299862" y="1319225"/>
                </a:moveTo>
                <a:lnTo>
                  <a:pt x="311019" y="1333372"/>
                </a:lnTo>
                <a:lnTo>
                  <a:pt x="178732" y="1428480"/>
                </a:lnTo>
                <a:lnTo>
                  <a:pt x="180377" y="1409027"/>
                </a:lnTo>
                <a:lnTo>
                  <a:pt x="180067" y="1405352"/>
                </a:lnTo>
                <a:close/>
                <a:moveTo>
                  <a:pt x="1576542" y="1267609"/>
                </a:moveTo>
                <a:lnTo>
                  <a:pt x="1695816" y="1339681"/>
                </a:lnTo>
                <a:lnTo>
                  <a:pt x="1695348" y="1360430"/>
                </a:lnTo>
                <a:lnTo>
                  <a:pt x="1567606" y="1283241"/>
                </a:lnTo>
                <a:close/>
                <a:moveTo>
                  <a:pt x="263531" y="1261503"/>
                </a:moveTo>
                <a:lnTo>
                  <a:pt x="271723" y="1277570"/>
                </a:lnTo>
                <a:lnTo>
                  <a:pt x="174140" y="1335215"/>
                </a:lnTo>
                <a:lnTo>
                  <a:pt x="172457" y="1315303"/>
                </a:lnTo>
                <a:close/>
                <a:moveTo>
                  <a:pt x="1610398" y="1208387"/>
                </a:moveTo>
                <a:lnTo>
                  <a:pt x="1697816" y="1251024"/>
                </a:lnTo>
                <a:lnTo>
                  <a:pt x="1697369" y="1270832"/>
                </a:lnTo>
                <a:lnTo>
                  <a:pt x="1601446" y="1224047"/>
                </a:lnTo>
                <a:close/>
                <a:moveTo>
                  <a:pt x="232566" y="1200770"/>
                </a:moveTo>
                <a:lnTo>
                  <a:pt x="240745" y="1216812"/>
                </a:lnTo>
                <a:lnTo>
                  <a:pt x="160720" y="1254859"/>
                </a:lnTo>
                <a:lnTo>
                  <a:pt x="155991" y="1237178"/>
                </a:lnTo>
                <a:close/>
                <a:moveTo>
                  <a:pt x="1634958" y="1144690"/>
                </a:moveTo>
                <a:lnTo>
                  <a:pt x="1712099" y="1174082"/>
                </a:lnTo>
                <a:lnTo>
                  <a:pt x="1708482" y="1191966"/>
                </a:lnTo>
                <a:lnTo>
                  <a:pt x="1629176" y="1161750"/>
                </a:lnTo>
                <a:close/>
                <a:moveTo>
                  <a:pt x="204756" y="1138431"/>
                </a:moveTo>
                <a:lnTo>
                  <a:pt x="210455" y="1155515"/>
                </a:lnTo>
                <a:lnTo>
                  <a:pt x="141015" y="1181182"/>
                </a:lnTo>
                <a:lnTo>
                  <a:pt x="136727" y="1165150"/>
                </a:lnTo>
                <a:lnTo>
                  <a:pt x="136112" y="1163804"/>
                </a:lnTo>
                <a:close/>
                <a:moveTo>
                  <a:pt x="1656844" y="1080115"/>
                </a:moveTo>
                <a:lnTo>
                  <a:pt x="1729776" y="1100634"/>
                </a:lnTo>
                <a:lnTo>
                  <a:pt x="1723821" y="1116126"/>
                </a:lnTo>
                <a:lnTo>
                  <a:pt x="1723528" y="1117576"/>
                </a:lnTo>
                <a:lnTo>
                  <a:pt x="1651058" y="1097186"/>
                </a:lnTo>
                <a:close/>
                <a:moveTo>
                  <a:pt x="184625" y="1073110"/>
                </a:moveTo>
                <a:lnTo>
                  <a:pt x="188043" y="1088326"/>
                </a:lnTo>
                <a:lnTo>
                  <a:pt x="188810" y="1090624"/>
                </a:lnTo>
                <a:lnTo>
                  <a:pt x="112145" y="1111372"/>
                </a:lnTo>
                <a:lnTo>
                  <a:pt x="104560" y="1094778"/>
                </a:lnTo>
                <a:close/>
                <a:moveTo>
                  <a:pt x="1672722" y="1013691"/>
                </a:moveTo>
                <a:lnTo>
                  <a:pt x="1757141" y="1029446"/>
                </a:lnTo>
                <a:lnTo>
                  <a:pt x="1750574" y="1046531"/>
                </a:lnTo>
                <a:lnTo>
                  <a:pt x="1669493" y="1031399"/>
                </a:lnTo>
                <a:close/>
                <a:moveTo>
                  <a:pt x="170225" y="1006273"/>
                </a:moveTo>
                <a:lnTo>
                  <a:pt x="170936" y="1012170"/>
                </a:lnTo>
                <a:lnTo>
                  <a:pt x="173584" y="1023958"/>
                </a:lnTo>
                <a:lnTo>
                  <a:pt x="78475" y="1040728"/>
                </a:lnTo>
                <a:lnTo>
                  <a:pt x="67193" y="1024440"/>
                </a:lnTo>
                <a:close/>
                <a:moveTo>
                  <a:pt x="1681368" y="945892"/>
                </a:moveTo>
                <a:lnTo>
                  <a:pt x="1793516" y="956550"/>
                </a:lnTo>
                <a:lnTo>
                  <a:pt x="1783173" y="973649"/>
                </a:lnTo>
                <a:lnTo>
                  <a:pt x="1679909" y="963835"/>
                </a:lnTo>
                <a:close/>
                <a:moveTo>
                  <a:pt x="162034" y="938372"/>
                </a:moveTo>
                <a:lnTo>
                  <a:pt x="164191" y="956254"/>
                </a:lnTo>
                <a:lnTo>
                  <a:pt x="27981" y="967828"/>
                </a:lnTo>
                <a:lnTo>
                  <a:pt x="16164" y="950767"/>
                </a:lnTo>
                <a:close/>
                <a:moveTo>
                  <a:pt x="1683923" y="877596"/>
                </a:moveTo>
                <a:lnTo>
                  <a:pt x="1844621" y="878397"/>
                </a:lnTo>
                <a:lnTo>
                  <a:pt x="1831855" y="893168"/>
                </a:lnTo>
                <a:lnTo>
                  <a:pt x="1829946" y="896325"/>
                </a:lnTo>
                <a:lnTo>
                  <a:pt x="1684266" y="895598"/>
                </a:lnTo>
                <a:close/>
                <a:moveTo>
                  <a:pt x="14676" y="869273"/>
                </a:moveTo>
                <a:lnTo>
                  <a:pt x="160356" y="869999"/>
                </a:lnTo>
                <a:lnTo>
                  <a:pt x="160699" y="888001"/>
                </a:lnTo>
                <a:lnTo>
                  <a:pt x="0" y="887200"/>
                </a:lnTo>
                <a:lnTo>
                  <a:pt x="12766" y="872429"/>
                </a:lnTo>
                <a:close/>
                <a:moveTo>
                  <a:pt x="1816638" y="797770"/>
                </a:moveTo>
                <a:lnTo>
                  <a:pt x="1828455" y="814831"/>
                </a:lnTo>
                <a:lnTo>
                  <a:pt x="1682588" y="827227"/>
                </a:lnTo>
                <a:lnTo>
                  <a:pt x="1680430" y="809345"/>
                </a:lnTo>
                <a:close/>
                <a:moveTo>
                  <a:pt x="61447" y="791950"/>
                </a:moveTo>
                <a:lnTo>
                  <a:pt x="164713" y="801763"/>
                </a:lnTo>
                <a:lnTo>
                  <a:pt x="163253" y="819705"/>
                </a:lnTo>
                <a:lnTo>
                  <a:pt x="51105" y="809048"/>
                </a:lnTo>
                <a:close/>
                <a:moveTo>
                  <a:pt x="1766145" y="724870"/>
                </a:moveTo>
                <a:lnTo>
                  <a:pt x="1777427" y="741158"/>
                </a:lnTo>
                <a:lnTo>
                  <a:pt x="1674396" y="759325"/>
                </a:lnTo>
                <a:lnTo>
                  <a:pt x="1673685" y="753429"/>
                </a:lnTo>
                <a:lnTo>
                  <a:pt x="1670588" y="741719"/>
                </a:lnTo>
                <a:close/>
                <a:moveTo>
                  <a:pt x="94047" y="719066"/>
                </a:moveTo>
                <a:lnTo>
                  <a:pt x="175129" y="734198"/>
                </a:lnTo>
                <a:lnTo>
                  <a:pt x="171900" y="751906"/>
                </a:lnTo>
                <a:lnTo>
                  <a:pt x="87480" y="736151"/>
                </a:lnTo>
                <a:close/>
                <a:moveTo>
                  <a:pt x="1732475" y="654227"/>
                </a:moveTo>
                <a:lnTo>
                  <a:pt x="1740061" y="670822"/>
                </a:lnTo>
                <a:lnTo>
                  <a:pt x="1657733" y="693102"/>
                </a:lnTo>
                <a:lnTo>
                  <a:pt x="1653131" y="675699"/>
                </a:lnTo>
                <a:close/>
                <a:moveTo>
                  <a:pt x="121093" y="648021"/>
                </a:moveTo>
                <a:lnTo>
                  <a:pt x="193564" y="668412"/>
                </a:lnTo>
                <a:lnTo>
                  <a:pt x="187778" y="685483"/>
                </a:lnTo>
                <a:lnTo>
                  <a:pt x="114844" y="664963"/>
                </a:lnTo>
                <a:lnTo>
                  <a:pt x="120799" y="649471"/>
                </a:lnTo>
                <a:close/>
                <a:moveTo>
                  <a:pt x="1703605" y="584417"/>
                </a:moveTo>
                <a:lnTo>
                  <a:pt x="1707892" y="600448"/>
                </a:lnTo>
                <a:lnTo>
                  <a:pt x="1708508" y="601796"/>
                </a:lnTo>
                <a:lnTo>
                  <a:pt x="1640259" y="627022"/>
                </a:lnTo>
                <a:lnTo>
                  <a:pt x="1639049" y="622444"/>
                </a:lnTo>
                <a:lnTo>
                  <a:pt x="1633440" y="610352"/>
                </a:lnTo>
                <a:close/>
                <a:moveTo>
                  <a:pt x="136138" y="573632"/>
                </a:moveTo>
                <a:lnTo>
                  <a:pt x="215446" y="603848"/>
                </a:lnTo>
                <a:lnTo>
                  <a:pt x="209665" y="620908"/>
                </a:lnTo>
                <a:lnTo>
                  <a:pt x="132521" y="591516"/>
                </a:lnTo>
                <a:close/>
                <a:moveTo>
                  <a:pt x="1683900" y="510741"/>
                </a:moveTo>
                <a:lnTo>
                  <a:pt x="1688629" y="528423"/>
                </a:lnTo>
                <a:lnTo>
                  <a:pt x="1612275" y="564725"/>
                </a:lnTo>
                <a:lnTo>
                  <a:pt x="1604700" y="548396"/>
                </a:lnTo>
                <a:close/>
                <a:moveTo>
                  <a:pt x="147252" y="494765"/>
                </a:moveTo>
                <a:lnTo>
                  <a:pt x="243177" y="541551"/>
                </a:lnTo>
                <a:lnTo>
                  <a:pt x="234224" y="557210"/>
                </a:lnTo>
                <a:lnTo>
                  <a:pt x="146805" y="514573"/>
                </a:lnTo>
                <a:close/>
                <a:moveTo>
                  <a:pt x="1670480" y="430384"/>
                </a:moveTo>
                <a:lnTo>
                  <a:pt x="1672163" y="450296"/>
                </a:lnTo>
                <a:lnTo>
                  <a:pt x="1583450" y="502701"/>
                </a:lnTo>
                <a:lnTo>
                  <a:pt x="1573155" y="487877"/>
                </a:lnTo>
                <a:close/>
                <a:moveTo>
                  <a:pt x="149273" y="405169"/>
                </a:moveTo>
                <a:lnTo>
                  <a:pt x="277016" y="482359"/>
                </a:lnTo>
                <a:lnTo>
                  <a:pt x="268080" y="497989"/>
                </a:lnTo>
                <a:lnTo>
                  <a:pt x="148805" y="425916"/>
                </a:lnTo>
                <a:close/>
                <a:moveTo>
                  <a:pt x="195968" y="338361"/>
                </a:moveTo>
                <a:lnTo>
                  <a:pt x="314600" y="425459"/>
                </a:lnTo>
                <a:lnTo>
                  <a:pt x="302826" y="439145"/>
                </a:lnTo>
                <a:lnTo>
                  <a:pt x="173559" y="344239"/>
                </a:lnTo>
                <a:lnTo>
                  <a:pt x="192568" y="339792"/>
                </a:lnTo>
                <a:close/>
                <a:moveTo>
                  <a:pt x="1665887" y="337121"/>
                </a:moveTo>
                <a:lnTo>
                  <a:pt x="1664242" y="356571"/>
                </a:lnTo>
                <a:lnTo>
                  <a:pt x="1664553" y="360248"/>
                </a:lnTo>
                <a:lnTo>
                  <a:pt x="1544474" y="446578"/>
                </a:lnTo>
                <a:lnTo>
                  <a:pt x="1534206" y="431793"/>
                </a:lnTo>
                <a:close/>
                <a:moveTo>
                  <a:pt x="279257" y="303297"/>
                </a:moveTo>
                <a:lnTo>
                  <a:pt x="359087" y="373748"/>
                </a:lnTo>
                <a:lnTo>
                  <a:pt x="347347" y="387394"/>
                </a:lnTo>
                <a:lnTo>
                  <a:pt x="260839" y="311051"/>
                </a:lnTo>
                <a:close/>
                <a:moveTo>
                  <a:pt x="1595859" y="288337"/>
                </a:moveTo>
                <a:lnTo>
                  <a:pt x="1615448" y="295194"/>
                </a:lnTo>
                <a:lnTo>
                  <a:pt x="1504459" y="391189"/>
                </a:lnTo>
                <a:lnTo>
                  <a:pt x="1491819" y="378322"/>
                </a:lnTo>
                <a:close/>
                <a:moveTo>
                  <a:pt x="348471" y="263494"/>
                </a:moveTo>
                <a:lnTo>
                  <a:pt x="405504" y="323744"/>
                </a:lnTo>
                <a:lnTo>
                  <a:pt x="394934" y="332080"/>
                </a:lnTo>
                <a:lnTo>
                  <a:pt x="391923" y="335581"/>
                </a:lnTo>
                <a:lnTo>
                  <a:pt x="333116" y="273456"/>
                </a:lnTo>
                <a:close/>
                <a:moveTo>
                  <a:pt x="1512159" y="259039"/>
                </a:moveTo>
                <a:lnTo>
                  <a:pt x="1530860" y="265585"/>
                </a:lnTo>
                <a:lnTo>
                  <a:pt x="1456606" y="342477"/>
                </a:lnTo>
                <a:lnTo>
                  <a:pt x="1443988" y="329632"/>
                </a:lnTo>
                <a:close/>
                <a:moveTo>
                  <a:pt x="412110" y="221916"/>
                </a:moveTo>
                <a:lnTo>
                  <a:pt x="459114" y="281464"/>
                </a:lnTo>
                <a:lnTo>
                  <a:pt x="444980" y="292610"/>
                </a:lnTo>
                <a:lnTo>
                  <a:pt x="397097" y="231949"/>
                </a:lnTo>
                <a:lnTo>
                  <a:pt x="411019" y="222917"/>
                </a:lnTo>
                <a:close/>
                <a:moveTo>
                  <a:pt x="1443396" y="221678"/>
                </a:moveTo>
                <a:lnTo>
                  <a:pt x="1459286" y="230644"/>
                </a:lnTo>
                <a:lnTo>
                  <a:pt x="1406897" y="295670"/>
                </a:lnTo>
                <a:lnTo>
                  <a:pt x="1392300" y="285098"/>
                </a:lnTo>
                <a:close/>
                <a:moveTo>
                  <a:pt x="1379005" y="182170"/>
                </a:moveTo>
                <a:lnTo>
                  <a:pt x="1391896" y="192619"/>
                </a:lnTo>
                <a:lnTo>
                  <a:pt x="1393186" y="193347"/>
                </a:lnTo>
                <a:lnTo>
                  <a:pt x="1351622" y="255636"/>
                </a:lnTo>
                <a:lnTo>
                  <a:pt x="1337034" y="245070"/>
                </a:lnTo>
                <a:close/>
                <a:moveTo>
                  <a:pt x="468008" y="170577"/>
                </a:moveTo>
                <a:lnTo>
                  <a:pt x="513069" y="239589"/>
                </a:lnTo>
                <a:lnTo>
                  <a:pt x="510638" y="240828"/>
                </a:lnTo>
                <a:lnTo>
                  <a:pt x="498586" y="250333"/>
                </a:lnTo>
                <a:lnTo>
                  <a:pt x="454568" y="182920"/>
                </a:lnTo>
                <a:close/>
                <a:moveTo>
                  <a:pt x="1319759" y="134146"/>
                </a:moveTo>
                <a:lnTo>
                  <a:pt x="1333978" y="145672"/>
                </a:lnTo>
                <a:lnTo>
                  <a:pt x="1294036" y="219016"/>
                </a:lnTo>
                <a:lnTo>
                  <a:pt x="1277891" y="211027"/>
                </a:lnTo>
                <a:close/>
                <a:moveTo>
                  <a:pt x="523355" y="113305"/>
                </a:moveTo>
                <a:lnTo>
                  <a:pt x="573987" y="208530"/>
                </a:lnTo>
                <a:lnTo>
                  <a:pt x="557949" y="216707"/>
                </a:lnTo>
                <a:lnTo>
                  <a:pt x="511350" y="129068"/>
                </a:lnTo>
                <a:close/>
                <a:moveTo>
                  <a:pt x="1261668" y="77024"/>
                </a:moveTo>
                <a:lnTo>
                  <a:pt x="1274734" y="92144"/>
                </a:lnTo>
                <a:lnTo>
                  <a:pt x="1232872" y="188750"/>
                </a:lnTo>
                <a:lnTo>
                  <a:pt x="1216718" y="180757"/>
                </a:lnTo>
                <a:close/>
                <a:moveTo>
                  <a:pt x="879964" y="47539"/>
                </a:moveTo>
                <a:lnTo>
                  <a:pt x="896536" y="48415"/>
                </a:lnTo>
                <a:lnTo>
                  <a:pt x="898006" y="48246"/>
                </a:lnTo>
                <a:lnTo>
                  <a:pt x="900930" y="121496"/>
                </a:lnTo>
                <a:lnTo>
                  <a:pt x="882930" y="121839"/>
                </a:lnTo>
                <a:close/>
                <a:moveTo>
                  <a:pt x="803804" y="43511"/>
                </a:moveTo>
                <a:lnTo>
                  <a:pt x="822082" y="44478"/>
                </a:lnTo>
                <a:lnTo>
                  <a:pt x="832792" y="126618"/>
                </a:lnTo>
                <a:lnTo>
                  <a:pt x="814920" y="128774"/>
                </a:lnTo>
                <a:close/>
                <a:moveTo>
                  <a:pt x="577653" y="42008"/>
                </a:moveTo>
                <a:lnTo>
                  <a:pt x="634782" y="177534"/>
                </a:lnTo>
                <a:lnTo>
                  <a:pt x="618704" y="185731"/>
                </a:lnTo>
                <a:lnTo>
                  <a:pt x="565079" y="58518"/>
                </a:lnTo>
                <a:close/>
                <a:moveTo>
                  <a:pt x="973404" y="39567"/>
                </a:moveTo>
                <a:lnTo>
                  <a:pt x="969228" y="123258"/>
                </a:lnTo>
                <a:lnTo>
                  <a:pt x="951312" y="121130"/>
                </a:lnTo>
                <a:lnTo>
                  <a:pt x="955278" y="41654"/>
                </a:lnTo>
                <a:close/>
                <a:moveTo>
                  <a:pt x="723233" y="31443"/>
                </a:moveTo>
                <a:lnTo>
                  <a:pt x="742691" y="35995"/>
                </a:lnTo>
                <a:lnTo>
                  <a:pt x="765354" y="137622"/>
                </a:lnTo>
                <a:lnTo>
                  <a:pt x="747791" y="141567"/>
                </a:lnTo>
                <a:close/>
                <a:moveTo>
                  <a:pt x="1051847" y="25765"/>
                </a:moveTo>
                <a:lnTo>
                  <a:pt x="1037014" y="131308"/>
                </a:lnTo>
                <a:lnTo>
                  <a:pt x="1019135" y="129184"/>
                </a:lnTo>
                <a:lnTo>
                  <a:pt x="1032869" y="31462"/>
                </a:lnTo>
                <a:close/>
                <a:moveTo>
                  <a:pt x="633115" y="6990"/>
                </a:moveTo>
                <a:lnTo>
                  <a:pt x="651107" y="14566"/>
                </a:lnTo>
                <a:lnTo>
                  <a:pt x="654699" y="15406"/>
                </a:lnTo>
                <a:lnTo>
                  <a:pt x="699105" y="154429"/>
                </a:lnTo>
                <a:lnTo>
                  <a:pt x="682029" y="160125"/>
                </a:lnTo>
                <a:close/>
                <a:moveTo>
                  <a:pt x="1203134" y="4273"/>
                </a:moveTo>
                <a:lnTo>
                  <a:pt x="1213236" y="20976"/>
                </a:lnTo>
                <a:lnTo>
                  <a:pt x="1215649" y="23769"/>
                </a:lnTo>
                <a:lnTo>
                  <a:pt x="1169442" y="163605"/>
                </a:lnTo>
                <a:lnTo>
                  <a:pt x="1152188" y="158449"/>
                </a:lnTo>
                <a:close/>
                <a:moveTo>
                  <a:pt x="1137683" y="0"/>
                </a:moveTo>
                <a:lnTo>
                  <a:pt x="1104046" y="144062"/>
                </a:lnTo>
                <a:lnTo>
                  <a:pt x="1086767" y="138898"/>
                </a:lnTo>
                <a:lnTo>
                  <a:pt x="1117806" y="59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18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>
            <p:custDataLst>
              <p:tags r:id="rId2"/>
            </p:custDataLst>
          </p:nvPr>
        </p:nvSpPr>
        <p:spPr>
          <a:xfrm>
            <a:off x="652015" y="2731355"/>
            <a:ext cx="2792289" cy="2792291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en-US" altLang="zh-CN" sz="1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1049867" y="2731355"/>
            <a:ext cx="1996585" cy="422335"/>
          </a:xfrm>
          <a:custGeom>
            <a:avLst/>
            <a:gdLst>
              <a:gd name="connsiteX0" fmla="*/ 650988 w 1301976"/>
              <a:gd name="connsiteY0" fmla="*/ 0 h 275406"/>
              <a:gd name="connsiteX1" fmla="*/ 1294759 w 1301976"/>
              <a:gd name="connsiteY1" fmla="*/ 266659 h 275406"/>
              <a:gd name="connsiteX2" fmla="*/ 1301976 w 1301976"/>
              <a:gd name="connsiteY2" fmla="*/ 275406 h 275406"/>
              <a:gd name="connsiteX3" fmla="*/ 0 w 1301976"/>
              <a:gd name="connsiteY3" fmla="*/ 275406 h 275406"/>
              <a:gd name="connsiteX4" fmla="*/ 7218 w 1301976"/>
              <a:gd name="connsiteY4" fmla="*/ 266659 h 275406"/>
              <a:gd name="connsiteX5" fmla="*/ 650988 w 1301976"/>
              <a:gd name="connsiteY5" fmla="*/ 0 h 27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976" h="275406">
                <a:moveTo>
                  <a:pt x="650988" y="0"/>
                </a:moveTo>
                <a:cubicBezTo>
                  <a:pt x="902396" y="0"/>
                  <a:pt x="1130003" y="101903"/>
                  <a:pt x="1294759" y="266659"/>
                </a:cubicBezTo>
                <a:lnTo>
                  <a:pt x="1301976" y="275406"/>
                </a:lnTo>
                <a:lnTo>
                  <a:pt x="0" y="275406"/>
                </a:lnTo>
                <a:lnTo>
                  <a:pt x="7218" y="266659"/>
                </a:lnTo>
                <a:cubicBezTo>
                  <a:pt x="171973" y="101903"/>
                  <a:pt x="399580" y="0"/>
                  <a:pt x="65098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r>
              <a:rPr lang="en-US" altLang="zh-CN" sz="16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altLang="zh-CN" sz="16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4"/>
            </p:custDataLst>
          </p:nvPr>
        </p:nvSpPr>
        <p:spPr>
          <a:xfrm>
            <a:off x="726868" y="3252977"/>
            <a:ext cx="2642582" cy="174904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kern="0" spc="3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住院</a:t>
            </a:r>
            <a:endParaRPr lang="zh-CN" altLang="en-US" sz="2000" b="1" kern="0" spc="3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任意多边形 6"/>
          <p:cNvSpPr/>
          <p:nvPr>
            <p:custDataLst>
              <p:tags r:id="rId5"/>
            </p:custDataLst>
          </p:nvPr>
        </p:nvSpPr>
        <p:spPr>
          <a:xfrm>
            <a:off x="4263707" y="2373701"/>
            <a:ext cx="3664585" cy="3507597"/>
          </a:xfrm>
          <a:custGeom>
            <a:avLst/>
            <a:gdLst>
              <a:gd name="connsiteX0" fmla="*/ 961691 w 1844621"/>
              <a:gd name="connsiteY0" fmla="*/ 1643760 h 1765598"/>
              <a:gd name="connsiteX1" fmla="*/ 964657 w 1844621"/>
              <a:gd name="connsiteY1" fmla="*/ 1718060 h 1765598"/>
              <a:gd name="connsiteX2" fmla="*/ 948083 w 1844621"/>
              <a:gd name="connsiteY2" fmla="*/ 1717184 h 1765598"/>
              <a:gd name="connsiteX3" fmla="*/ 946614 w 1844621"/>
              <a:gd name="connsiteY3" fmla="*/ 1717353 h 1765598"/>
              <a:gd name="connsiteX4" fmla="*/ 943691 w 1844621"/>
              <a:gd name="connsiteY4" fmla="*/ 1644103 h 1765598"/>
              <a:gd name="connsiteX5" fmla="*/ 875350 w 1844621"/>
              <a:gd name="connsiteY5" fmla="*/ 1643169 h 1765598"/>
              <a:gd name="connsiteX6" fmla="*/ 893299 w 1844621"/>
              <a:gd name="connsiteY6" fmla="*/ 1644629 h 1765598"/>
              <a:gd name="connsiteX7" fmla="*/ 889341 w 1844621"/>
              <a:gd name="connsiteY7" fmla="*/ 1723945 h 1765598"/>
              <a:gd name="connsiteX8" fmla="*/ 871214 w 1844621"/>
              <a:gd name="connsiteY8" fmla="*/ 1726031 h 1765598"/>
              <a:gd name="connsiteX9" fmla="*/ 1029699 w 1844621"/>
              <a:gd name="connsiteY9" fmla="*/ 1636826 h 1765598"/>
              <a:gd name="connsiteX10" fmla="*/ 1040815 w 1844621"/>
              <a:gd name="connsiteY10" fmla="*/ 1722087 h 1765598"/>
              <a:gd name="connsiteX11" fmla="*/ 1022537 w 1844621"/>
              <a:gd name="connsiteY11" fmla="*/ 1721121 h 1765598"/>
              <a:gd name="connsiteX12" fmla="*/ 1011828 w 1844621"/>
              <a:gd name="connsiteY12" fmla="*/ 1638982 h 1765598"/>
              <a:gd name="connsiteX13" fmla="*/ 807350 w 1844621"/>
              <a:gd name="connsiteY13" fmla="*/ 1636115 h 1765598"/>
              <a:gd name="connsiteX14" fmla="*/ 822430 w 1844621"/>
              <a:gd name="connsiteY14" fmla="*/ 1638864 h 1765598"/>
              <a:gd name="connsiteX15" fmla="*/ 825110 w 1844621"/>
              <a:gd name="connsiteY15" fmla="*/ 1639083 h 1765598"/>
              <a:gd name="connsiteX16" fmla="*/ 811751 w 1844621"/>
              <a:gd name="connsiteY16" fmla="*/ 1734136 h 1765598"/>
              <a:gd name="connsiteX17" fmla="*/ 792774 w 1844621"/>
              <a:gd name="connsiteY17" fmla="*/ 1739833 h 1765598"/>
              <a:gd name="connsiteX18" fmla="*/ 1096827 w 1844621"/>
              <a:gd name="connsiteY18" fmla="*/ 1624033 h 1765598"/>
              <a:gd name="connsiteX19" fmla="*/ 1121385 w 1844621"/>
              <a:gd name="connsiteY19" fmla="*/ 1734155 h 1765598"/>
              <a:gd name="connsiteX20" fmla="*/ 1101928 w 1844621"/>
              <a:gd name="connsiteY20" fmla="*/ 1729603 h 1765598"/>
              <a:gd name="connsiteX21" fmla="*/ 1079265 w 1844621"/>
              <a:gd name="connsiteY21" fmla="*/ 1627978 h 1765598"/>
              <a:gd name="connsiteX22" fmla="*/ 740342 w 1844621"/>
              <a:gd name="connsiteY22" fmla="*/ 1622534 h 1765598"/>
              <a:gd name="connsiteX23" fmla="*/ 749046 w 1844621"/>
              <a:gd name="connsiteY23" fmla="*/ 1625484 h 1765598"/>
              <a:gd name="connsiteX24" fmla="*/ 757767 w 1844621"/>
              <a:gd name="connsiteY24" fmla="*/ 1627074 h 1765598"/>
              <a:gd name="connsiteX25" fmla="*/ 726815 w 1844621"/>
              <a:gd name="connsiteY25" fmla="*/ 1759631 h 1765598"/>
              <a:gd name="connsiteX26" fmla="*/ 706937 w 1844621"/>
              <a:gd name="connsiteY26" fmla="*/ 1765598 h 1765598"/>
              <a:gd name="connsiteX27" fmla="*/ 1162592 w 1844621"/>
              <a:gd name="connsiteY27" fmla="*/ 1605474 h 1765598"/>
              <a:gd name="connsiteX28" fmla="*/ 1211506 w 1844621"/>
              <a:gd name="connsiteY28" fmla="*/ 1758609 h 1765598"/>
              <a:gd name="connsiteX29" fmla="*/ 1193512 w 1844621"/>
              <a:gd name="connsiteY29" fmla="*/ 1751032 h 1765598"/>
              <a:gd name="connsiteX30" fmla="*/ 1189921 w 1844621"/>
              <a:gd name="connsiteY30" fmla="*/ 1750192 h 1765598"/>
              <a:gd name="connsiteX31" fmla="*/ 1145515 w 1844621"/>
              <a:gd name="connsiteY31" fmla="*/ 1611170 h 1765598"/>
              <a:gd name="connsiteX32" fmla="*/ 675637 w 1844621"/>
              <a:gd name="connsiteY32" fmla="*/ 1600604 h 1765598"/>
              <a:gd name="connsiteX33" fmla="*/ 692686 w 1844621"/>
              <a:gd name="connsiteY33" fmla="*/ 1606382 h 1765598"/>
              <a:gd name="connsiteX34" fmla="*/ 641486 w 1844621"/>
              <a:gd name="connsiteY34" fmla="*/ 1761326 h 1765598"/>
              <a:gd name="connsiteX35" fmla="*/ 631383 w 1844621"/>
              <a:gd name="connsiteY35" fmla="*/ 1744623 h 1765598"/>
              <a:gd name="connsiteX36" fmla="*/ 628970 w 1844621"/>
              <a:gd name="connsiteY36" fmla="*/ 1741831 h 1765598"/>
              <a:gd name="connsiteX37" fmla="*/ 1225916 w 1844621"/>
              <a:gd name="connsiteY37" fmla="*/ 1579868 h 1765598"/>
              <a:gd name="connsiteX38" fmla="*/ 1279540 w 1844621"/>
              <a:gd name="connsiteY38" fmla="*/ 1707080 h 1765598"/>
              <a:gd name="connsiteX39" fmla="*/ 1266966 w 1844621"/>
              <a:gd name="connsiteY39" fmla="*/ 1723591 h 1765598"/>
              <a:gd name="connsiteX40" fmla="*/ 1209837 w 1844621"/>
              <a:gd name="connsiteY40" fmla="*/ 1588066 h 1765598"/>
              <a:gd name="connsiteX41" fmla="*/ 610954 w 1844621"/>
              <a:gd name="connsiteY41" fmla="*/ 1578681 h 1765598"/>
              <a:gd name="connsiteX42" fmla="*/ 628059 w 1844621"/>
              <a:gd name="connsiteY42" fmla="*/ 1584478 h 1765598"/>
              <a:gd name="connsiteX43" fmla="*/ 582951 w 1844621"/>
              <a:gd name="connsiteY43" fmla="*/ 1688574 h 1765598"/>
              <a:gd name="connsiteX44" fmla="*/ 569886 w 1844621"/>
              <a:gd name="connsiteY44" fmla="*/ 1673454 h 1765598"/>
              <a:gd name="connsiteX45" fmla="*/ 1286670 w 1844621"/>
              <a:gd name="connsiteY45" fmla="*/ 1548893 h 1765598"/>
              <a:gd name="connsiteX46" fmla="*/ 1333269 w 1844621"/>
              <a:gd name="connsiteY46" fmla="*/ 1636531 h 1765598"/>
              <a:gd name="connsiteX47" fmla="*/ 1321264 w 1844621"/>
              <a:gd name="connsiteY47" fmla="*/ 1652294 h 1765598"/>
              <a:gd name="connsiteX48" fmla="*/ 1270632 w 1844621"/>
              <a:gd name="connsiteY48" fmla="*/ 1557070 h 1765598"/>
              <a:gd name="connsiteX49" fmla="*/ 551444 w 1844621"/>
              <a:gd name="connsiteY49" fmla="*/ 1545001 h 1765598"/>
              <a:gd name="connsiteX50" fmla="*/ 567074 w 1844621"/>
              <a:gd name="connsiteY50" fmla="*/ 1553937 h 1765598"/>
              <a:gd name="connsiteX51" fmla="*/ 524862 w 1844621"/>
              <a:gd name="connsiteY51" fmla="*/ 1631452 h 1765598"/>
              <a:gd name="connsiteX52" fmla="*/ 510642 w 1844621"/>
              <a:gd name="connsiteY52" fmla="*/ 1619926 h 1765598"/>
              <a:gd name="connsiteX53" fmla="*/ 1346034 w 1844621"/>
              <a:gd name="connsiteY53" fmla="*/ 1515267 h 1765598"/>
              <a:gd name="connsiteX54" fmla="*/ 1390051 w 1844621"/>
              <a:gd name="connsiteY54" fmla="*/ 1582679 h 1765598"/>
              <a:gd name="connsiteX55" fmla="*/ 1376613 w 1844621"/>
              <a:gd name="connsiteY55" fmla="*/ 1595021 h 1765598"/>
              <a:gd name="connsiteX56" fmla="*/ 1331552 w 1844621"/>
              <a:gd name="connsiteY56" fmla="*/ 1526010 h 1765598"/>
              <a:gd name="connsiteX57" fmla="*/ 1333983 w 1844621"/>
              <a:gd name="connsiteY57" fmla="*/ 1524770 h 1765598"/>
              <a:gd name="connsiteX58" fmla="*/ 492213 w 1844621"/>
              <a:gd name="connsiteY58" fmla="*/ 1511140 h 1765598"/>
              <a:gd name="connsiteX59" fmla="*/ 507877 w 1844621"/>
              <a:gd name="connsiteY59" fmla="*/ 1520095 h 1765598"/>
              <a:gd name="connsiteX60" fmla="*/ 465615 w 1844621"/>
              <a:gd name="connsiteY60" fmla="*/ 1583429 h 1765598"/>
              <a:gd name="connsiteX61" fmla="*/ 452723 w 1844621"/>
              <a:gd name="connsiteY61" fmla="*/ 1572979 h 1765598"/>
              <a:gd name="connsiteX62" fmla="*/ 451434 w 1844621"/>
              <a:gd name="connsiteY62" fmla="*/ 1572252 h 1765598"/>
              <a:gd name="connsiteX63" fmla="*/ 1399641 w 1844621"/>
              <a:gd name="connsiteY63" fmla="*/ 1472989 h 1765598"/>
              <a:gd name="connsiteX64" fmla="*/ 1447523 w 1844621"/>
              <a:gd name="connsiteY64" fmla="*/ 1533649 h 1765598"/>
              <a:gd name="connsiteX65" fmla="*/ 1433600 w 1844621"/>
              <a:gd name="connsiteY65" fmla="*/ 1542681 h 1765598"/>
              <a:gd name="connsiteX66" fmla="*/ 1432510 w 1844621"/>
              <a:gd name="connsiteY66" fmla="*/ 1543682 h 1765598"/>
              <a:gd name="connsiteX67" fmla="*/ 1385507 w 1844621"/>
              <a:gd name="connsiteY67" fmla="*/ 1484135 h 1765598"/>
              <a:gd name="connsiteX68" fmla="*/ 439084 w 1844621"/>
              <a:gd name="connsiteY68" fmla="*/ 1468240 h 1765598"/>
              <a:gd name="connsiteX69" fmla="*/ 452737 w 1844621"/>
              <a:gd name="connsiteY69" fmla="*/ 1479985 h 1765598"/>
              <a:gd name="connsiteX70" fmla="*/ 401226 w 1844621"/>
              <a:gd name="connsiteY70" fmla="*/ 1543921 h 1765598"/>
              <a:gd name="connsiteX71" fmla="*/ 385335 w 1844621"/>
              <a:gd name="connsiteY71" fmla="*/ 1534955 h 1765598"/>
              <a:gd name="connsiteX72" fmla="*/ 1452700 w 1844621"/>
              <a:gd name="connsiteY72" fmla="*/ 1430017 h 1765598"/>
              <a:gd name="connsiteX73" fmla="*/ 1511505 w 1844621"/>
              <a:gd name="connsiteY73" fmla="*/ 1492141 h 1765598"/>
              <a:gd name="connsiteX74" fmla="*/ 1496150 w 1844621"/>
              <a:gd name="connsiteY74" fmla="*/ 1502102 h 1765598"/>
              <a:gd name="connsiteX75" fmla="*/ 1439119 w 1844621"/>
              <a:gd name="connsiteY75" fmla="*/ 1441854 h 1765598"/>
              <a:gd name="connsiteX76" fmla="*/ 1449687 w 1844621"/>
              <a:gd name="connsiteY76" fmla="*/ 1433519 h 1765598"/>
              <a:gd name="connsiteX77" fmla="*/ 387391 w 1844621"/>
              <a:gd name="connsiteY77" fmla="*/ 1423768 h 1765598"/>
              <a:gd name="connsiteX78" fmla="*/ 401059 w 1844621"/>
              <a:gd name="connsiteY78" fmla="*/ 1435526 h 1765598"/>
              <a:gd name="connsiteX79" fmla="*/ 332463 w 1844621"/>
              <a:gd name="connsiteY79" fmla="*/ 1506560 h 1765598"/>
              <a:gd name="connsiteX80" fmla="*/ 313761 w 1844621"/>
              <a:gd name="connsiteY80" fmla="*/ 1500014 h 1765598"/>
              <a:gd name="connsiteX81" fmla="*/ 1497274 w 1844621"/>
              <a:gd name="connsiteY81" fmla="*/ 1378205 h 1765598"/>
              <a:gd name="connsiteX82" fmla="*/ 1583781 w 1844621"/>
              <a:gd name="connsiteY82" fmla="*/ 1454547 h 1765598"/>
              <a:gd name="connsiteX83" fmla="*/ 1565364 w 1844621"/>
              <a:gd name="connsiteY83" fmla="*/ 1462300 h 1765598"/>
              <a:gd name="connsiteX84" fmla="*/ 1485535 w 1844621"/>
              <a:gd name="connsiteY84" fmla="*/ 1391850 h 1765598"/>
              <a:gd name="connsiteX85" fmla="*/ 342078 w 1844621"/>
              <a:gd name="connsiteY85" fmla="*/ 1372754 h 1765598"/>
              <a:gd name="connsiteX86" fmla="*/ 353236 w 1844621"/>
              <a:gd name="connsiteY86" fmla="*/ 1386902 h 1765598"/>
              <a:gd name="connsiteX87" fmla="*/ 248764 w 1844621"/>
              <a:gd name="connsiteY87" fmla="*/ 1477262 h 1765598"/>
              <a:gd name="connsiteX88" fmla="*/ 229175 w 1844621"/>
              <a:gd name="connsiteY88" fmla="*/ 1470405 h 1765598"/>
              <a:gd name="connsiteX89" fmla="*/ 1541797 w 1844621"/>
              <a:gd name="connsiteY89" fmla="*/ 1326453 h 1765598"/>
              <a:gd name="connsiteX90" fmla="*/ 1671063 w 1844621"/>
              <a:gd name="connsiteY90" fmla="*/ 1421359 h 1765598"/>
              <a:gd name="connsiteX91" fmla="*/ 1652052 w 1844621"/>
              <a:gd name="connsiteY91" fmla="*/ 1425806 h 1765598"/>
              <a:gd name="connsiteX92" fmla="*/ 1648653 w 1844621"/>
              <a:gd name="connsiteY92" fmla="*/ 1427237 h 1765598"/>
              <a:gd name="connsiteX93" fmla="*/ 1530022 w 1844621"/>
              <a:gd name="connsiteY93" fmla="*/ 1340139 h 1765598"/>
              <a:gd name="connsiteX94" fmla="*/ 299862 w 1844621"/>
              <a:gd name="connsiteY94" fmla="*/ 1319225 h 1765598"/>
              <a:gd name="connsiteX95" fmla="*/ 311019 w 1844621"/>
              <a:gd name="connsiteY95" fmla="*/ 1333372 h 1765598"/>
              <a:gd name="connsiteX96" fmla="*/ 178732 w 1844621"/>
              <a:gd name="connsiteY96" fmla="*/ 1428480 h 1765598"/>
              <a:gd name="connsiteX97" fmla="*/ 180377 w 1844621"/>
              <a:gd name="connsiteY97" fmla="*/ 1409027 h 1765598"/>
              <a:gd name="connsiteX98" fmla="*/ 180067 w 1844621"/>
              <a:gd name="connsiteY98" fmla="*/ 1405352 h 1765598"/>
              <a:gd name="connsiteX99" fmla="*/ 1576542 w 1844621"/>
              <a:gd name="connsiteY99" fmla="*/ 1267609 h 1765598"/>
              <a:gd name="connsiteX100" fmla="*/ 1695816 w 1844621"/>
              <a:gd name="connsiteY100" fmla="*/ 1339681 h 1765598"/>
              <a:gd name="connsiteX101" fmla="*/ 1695348 w 1844621"/>
              <a:gd name="connsiteY101" fmla="*/ 1360430 h 1765598"/>
              <a:gd name="connsiteX102" fmla="*/ 1567606 w 1844621"/>
              <a:gd name="connsiteY102" fmla="*/ 1283241 h 1765598"/>
              <a:gd name="connsiteX103" fmla="*/ 263531 w 1844621"/>
              <a:gd name="connsiteY103" fmla="*/ 1261503 h 1765598"/>
              <a:gd name="connsiteX104" fmla="*/ 271723 w 1844621"/>
              <a:gd name="connsiteY104" fmla="*/ 1277570 h 1765598"/>
              <a:gd name="connsiteX105" fmla="*/ 174140 w 1844621"/>
              <a:gd name="connsiteY105" fmla="*/ 1335215 h 1765598"/>
              <a:gd name="connsiteX106" fmla="*/ 172457 w 1844621"/>
              <a:gd name="connsiteY106" fmla="*/ 1315303 h 1765598"/>
              <a:gd name="connsiteX107" fmla="*/ 1610398 w 1844621"/>
              <a:gd name="connsiteY107" fmla="*/ 1208387 h 1765598"/>
              <a:gd name="connsiteX108" fmla="*/ 1697816 w 1844621"/>
              <a:gd name="connsiteY108" fmla="*/ 1251024 h 1765598"/>
              <a:gd name="connsiteX109" fmla="*/ 1697369 w 1844621"/>
              <a:gd name="connsiteY109" fmla="*/ 1270832 h 1765598"/>
              <a:gd name="connsiteX110" fmla="*/ 1601446 w 1844621"/>
              <a:gd name="connsiteY110" fmla="*/ 1224047 h 1765598"/>
              <a:gd name="connsiteX111" fmla="*/ 232566 w 1844621"/>
              <a:gd name="connsiteY111" fmla="*/ 1200770 h 1765598"/>
              <a:gd name="connsiteX112" fmla="*/ 240745 w 1844621"/>
              <a:gd name="connsiteY112" fmla="*/ 1216812 h 1765598"/>
              <a:gd name="connsiteX113" fmla="*/ 160720 w 1844621"/>
              <a:gd name="connsiteY113" fmla="*/ 1254859 h 1765598"/>
              <a:gd name="connsiteX114" fmla="*/ 155991 w 1844621"/>
              <a:gd name="connsiteY114" fmla="*/ 1237178 h 1765598"/>
              <a:gd name="connsiteX115" fmla="*/ 1634958 w 1844621"/>
              <a:gd name="connsiteY115" fmla="*/ 1144690 h 1765598"/>
              <a:gd name="connsiteX116" fmla="*/ 1712099 w 1844621"/>
              <a:gd name="connsiteY116" fmla="*/ 1174082 h 1765598"/>
              <a:gd name="connsiteX117" fmla="*/ 1708482 w 1844621"/>
              <a:gd name="connsiteY117" fmla="*/ 1191966 h 1765598"/>
              <a:gd name="connsiteX118" fmla="*/ 1629176 w 1844621"/>
              <a:gd name="connsiteY118" fmla="*/ 1161750 h 1765598"/>
              <a:gd name="connsiteX119" fmla="*/ 204756 w 1844621"/>
              <a:gd name="connsiteY119" fmla="*/ 1138431 h 1765598"/>
              <a:gd name="connsiteX120" fmla="*/ 210455 w 1844621"/>
              <a:gd name="connsiteY120" fmla="*/ 1155515 h 1765598"/>
              <a:gd name="connsiteX121" fmla="*/ 141015 w 1844621"/>
              <a:gd name="connsiteY121" fmla="*/ 1181182 h 1765598"/>
              <a:gd name="connsiteX122" fmla="*/ 136727 w 1844621"/>
              <a:gd name="connsiteY122" fmla="*/ 1165150 h 1765598"/>
              <a:gd name="connsiteX123" fmla="*/ 136112 w 1844621"/>
              <a:gd name="connsiteY123" fmla="*/ 1163804 h 1765598"/>
              <a:gd name="connsiteX124" fmla="*/ 1656844 w 1844621"/>
              <a:gd name="connsiteY124" fmla="*/ 1080115 h 1765598"/>
              <a:gd name="connsiteX125" fmla="*/ 1729776 w 1844621"/>
              <a:gd name="connsiteY125" fmla="*/ 1100634 h 1765598"/>
              <a:gd name="connsiteX126" fmla="*/ 1723821 w 1844621"/>
              <a:gd name="connsiteY126" fmla="*/ 1116126 h 1765598"/>
              <a:gd name="connsiteX127" fmla="*/ 1723528 w 1844621"/>
              <a:gd name="connsiteY127" fmla="*/ 1117576 h 1765598"/>
              <a:gd name="connsiteX128" fmla="*/ 1651058 w 1844621"/>
              <a:gd name="connsiteY128" fmla="*/ 1097186 h 1765598"/>
              <a:gd name="connsiteX129" fmla="*/ 184625 w 1844621"/>
              <a:gd name="connsiteY129" fmla="*/ 1073110 h 1765598"/>
              <a:gd name="connsiteX130" fmla="*/ 188043 w 1844621"/>
              <a:gd name="connsiteY130" fmla="*/ 1088326 h 1765598"/>
              <a:gd name="connsiteX131" fmla="*/ 188810 w 1844621"/>
              <a:gd name="connsiteY131" fmla="*/ 1090624 h 1765598"/>
              <a:gd name="connsiteX132" fmla="*/ 112145 w 1844621"/>
              <a:gd name="connsiteY132" fmla="*/ 1111372 h 1765598"/>
              <a:gd name="connsiteX133" fmla="*/ 104560 w 1844621"/>
              <a:gd name="connsiteY133" fmla="*/ 1094778 h 1765598"/>
              <a:gd name="connsiteX134" fmla="*/ 1672722 w 1844621"/>
              <a:gd name="connsiteY134" fmla="*/ 1013691 h 1765598"/>
              <a:gd name="connsiteX135" fmla="*/ 1757141 w 1844621"/>
              <a:gd name="connsiteY135" fmla="*/ 1029446 h 1765598"/>
              <a:gd name="connsiteX136" fmla="*/ 1750574 w 1844621"/>
              <a:gd name="connsiteY136" fmla="*/ 1046531 h 1765598"/>
              <a:gd name="connsiteX137" fmla="*/ 1669493 w 1844621"/>
              <a:gd name="connsiteY137" fmla="*/ 1031399 h 1765598"/>
              <a:gd name="connsiteX138" fmla="*/ 170225 w 1844621"/>
              <a:gd name="connsiteY138" fmla="*/ 1006273 h 1765598"/>
              <a:gd name="connsiteX139" fmla="*/ 170936 w 1844621"/>
              <a:gd name="connsiteY139" fmla="*/ 1012170 h 1765598"/>
              <a:gd name="connsiteX140" fmla="*/ 173584 w 1844621"/>
              <a:gd name="connsiteY140" fmla="*/ 1023958 h 1765598"/>
              <a:gd name="connsiteX141" fmla="*/ 78475 w 1844621"/>
              <a:gd name="connsiteY141" fmla="*/ 1040728 h 1765598"/>
              <a:gd name="connsiteX142" fmla="*/ 67193 w 1844621"/>
              <a:gd name="connsiteY142" fmla="*/ 1024440 h 1765598"/>
              <a:gd name="connsiteX143" fmla="*/ 1681368 w 1844621"/>
              <a:gd name="connsiteY143" fmla="*/ 945892 h 1765598"/>
              <a:gd name="connsiteX144" fmla="*/ 1793516 w 1844621"/>
              <a:gd name="connsiteY144" fmla="*/ 956550 h 1765598"/>
              <a:gd name="connsiteX145" fmla="*/ 1783173 w 1844621"/>
              <a:gd name="connsiteY145" fmla="*/ 973649 h 1765598"/>
              <a:gd name="connsiteX146" fmla="*/ 1679909 w 1844621"/>
              <a:gd name="connsiteY146" fmla="*/ 963835 h 1765598"/>
              <a:gd name="connsiteX147" fmla="*/ 162034 w 1844621"/>
              <a:gd name="connsiteY147" fmla="*/ 938372 h 1765598"/>
              <a:gd name="connsiteX148" fmla="*/ 164191 w 1844621"/>
              <a:gd name="connsiteY148" fmla="*/ 956254 h 1765598"/>
              <a:gd name="connsiteX149" fmla="*/ 27981 w 1844621"/>
              <a:gd name="connsiteY149" fmla="*/ 967828 h 1765598"/>
              <a:gd name="connsiteX150" fmla="*/ 16164 w 1844621"/>
              <a:gd name="connsiteY150" fmla="*/ 950767 h 1765598"/>
              <a:gd name="connsiteX151" fmla="*/ 1683923 w 1844621"/>
              <a:gd name="connsiteY151" fmla="*/ 877596 h 1765598"/>
              <a:gd name="connsiteX152" fmla="*/ 1844621 w 1844621"/>
              <a:gd name="connsiteY152" fmla="*/ 878397 h 1765598"/>
              <a:gd name="connsiteX153" fmla="*/ 1831855 w 1844621"/>
              <a:gd name="connsiteY153" fmla="*/ 893168 h 1765598"/>
              <a:gd name="connsiteX154" fmla="*/ 1829946 w 1844621"/>
              <a:gd name="connsiteY154" fmla="*/ 896325 h 1765598"/>
              <a:gd name="connsiteX155" fmla="*/ 1684266 w 1844621"/>
              <a:gd name="connsiteY155" fmla="*/ 895598 h 1765598"/>
              <a:gd name="connsiteX156" fmla="*/ 14676 w 1844621"/>
              <a:gd name="connsiteY156" fmla="*/ 869273 h 1765598"/>
              <a:gd name="connsiteX157" fmla="*/ 160356 w 1844621"/>
              <a:gd name="connsiteY157" fmla="*/ 869999 h 1765598"/>
              <a:gd name="connsiteX158" fmla="*/ 160699 w 1844621"/>
              <a:gd name="connsiteY158" fmla="*/ 888001 h 1765598"/>
              <a:gd name="connsiteX159" fmla="*/ 0 w 1844621"/>
              <a:gd name="connsiteY159" fmla="*/ 887200 h 1765598"/>
              <a:gd name="connsiteX160" fmla="*/ 12766 w 1844621"/>
              <a:gd name="connsiteY160" fmla="*/ 872429 h 1765598"/>
              <a:gd name="connsiteX161" fmla="*/ 1816638 w 1844621"/>
              <a:gd name="connsiteY161" fmla="*/ 797770 h 1765598"/>
              <a:gd name="connsiteX162" fmla="*/ 1828455 w 1844621"/>
              <a:gd name="connsiteY162" fmla="*/ 814831 h 1765598"/>
              <a:gd name="connsiteX163" fmla="*/ 1682588 w 1844621"/>
              <a:gd name="connsiteY163" fmla="*/ 827227 h 1765598"/>
              <a:gd name="connsiteX164" fmla="*/ 1680430 w 1844621"/>
              <a:gd name="connsiteY164" fmla="*/ 809345 h 1765598"/>
              <a:gd name="connsiteX165" fmla="*/ 61447 w 1844621"/>
              <a:gd name="connsiteY165" fmla="*/ 791950 h 1765598"/>
              <a:gd name="connsiteX166" fmla="*/ 164713 w 1844621"/>
              <a:gd name="connsiteY166" fmla="*/ 801763 h 1765598"/>
              <a:gd name="connsiteX167" fmla="*/ 163253 w 1844621"/>
              <a:gd name="connsiteY167" fmla="*/ 819705 h 1765598"/>
              <a:gd name="connsiteX168" fmla="*/ 51105 w 1844621"/>
              <a:gd name="connsiteY168" fmla="*/ 809048 h 1765598"/>
              <a:gd name="connsiteX169" fmla="*/ 1766145 w 1844621"/>
              <a:gd name="connsiteY169" fmla="*/ 724870 h 1765598"/>
              <a:gd name="connsiteX170" fmla="*/ 1777427 w 1844621"/>
              <a:gd name="connsiteY170" fmla="*/ 741158 h 1765598"/>
              <a:gd name="connsiteX171" fmla="*/ 1674396 w 1844621"/>
              <a:gd name="connsiteY171" fmla="*/ 759325 h 1765598"/>
              <a:gd name="connsiteX172" fmla="*/ 1673685 w 1844621"/>
              <a:gd name="connsiteY172" fmla="*/ 753429 h 1765598"/>
              <a:gd name="connsiteX173" fmla="*/ 1670588 w 1844621"/>
              <a:gd name="connsiteY173" fmla="*/ 741719 h 1765598"/>
              <a:gd name="connsiteX174" fmla="*/ 94047 w 1844621"/>
              <a:gd name="connsiteY174" fmla="*/ 719066 h 1765598"/>
              <a:gd name="connsiteX175" fmla="*/ 175129 w 1844621"/>
              <a:gd name="connsiteY175" fmla="*/ 734198 h 1765598"/>
              <a:gd name="connsiteX176" fmla="*/ 171900 w 1844621"/>
              <a:gd name="connsiteY176" fmla="*/ 751906 h 1765598"/>
              <a:gd name="connsiteX177" fmla="*/ 87480 w 1844621"/>
              <a:gd name="connsiteY177" fmla="*/ 736151 h 1765598"/>
              <a:gd name="connsiteX178" fmla="*/ 1732475 w 1844621"/>
              <a:gd name="connsiteY178" fmla="*/ 654227 h 1765598"/>
              <a:gd name="connsiteX179" fmla="*/ 1740061 w 1844621"/>
              <a:gd name="connsiteY179" fmla="*/ 670822 h 1765598"/>
              <a:gd name="connsiteX180" fmla="*/ 1657733 w 1844621"/>
              <a:gd name="connsiteY180" fmla="*/ 693102 h 1765598"/>
              <a:gd name="connsiteX181" fmla="*/ 1653131 w 1844621"/>
              <a:gd name="connsiteY181" fmla="*/ 675699 h 1765598"/>
              <a:gd name="connsiteX182" fmla="*/ 121093 w 1844621"/>
              <a:gd name="connsiteY182" fmla="*/ 648021 h 1765598"/>
              <a:gd name="connsiteX183" fmla="*/ 193564 w 1844621"/>
              <a:gd name="connsiteY183" fmla="*/ 668412 h 1765598"/>
              <a:gd name="connsiteX184" fmla="*/ 187778 w 1844621"/>
              <a:gd name="connsiteY184" fmla="*/ 685483 h 1765598"/>
              <a:gd name="connsiteX185" fmla="*/ 114844 w 1844621"/>
              <a:gd name="connsiteY185" fmla="*/ 664963 h 1765598"/>
              <a:gd name="connsiteX186" fmla="*/ 120799 w 1844621"/>
              <a:gd name="connsiteY186" fmla="*/ 649471 h 1765598"/>
              <a:gd name="connsiteX187" fmla="*/ 1703605 w 1844621"/>
              <a:gd name="connsiteY187" fmla="*/ 584417 h 1765598"/>
              <a:gd name="connsiteX188" fmla="*/ 1707892 w 1844621"/>
              <a:gd name="connsiteY188" fmla="*/ 600448 h 1765598"/>
              <a:gd name="connsiteX189" fmla="*/ 1708508 w 1844621"/>
              <a:gd name="connsiteY189" fmla="*/ 601796 h 1765598"/>
              <a:gd name="connsiteX190" fmla="*/ 1640259 w 1844621"/>
              <a:gd name="connsiteY190" fmla="*/ 627022 h 1765598"/>
              <a:gd name="connsiteX191" fmla="*/ 1639049 w 1844621"/>
              <a:gd name="connsiteY191" fmla="*/ 622444 h 1765598"/>
              <a:gd name="connsiteX192" fmla="*/ 1633440 w 1844621"/>
              <a:gd name="connsiteY192" fmla="*/ 610352 h 1765598"/>
              <a:gd name="connsiteX193" fmla="*/ 136138 w 1844621"/>
              <a:gd name="connsiteY193" fmla="*/ 573632 h 1765598"/>
              <a:gd name="connsiteX194" fmla="*/ 215446 w 1844621"/>
              <a:gd name="connsiteY194" fmla="*/ 603848 h 1765598"/>
              <a:gd name="connsiteX195" fmla="*/ 209665 w 1844621"/>
              <a:gd name="connsiteY195" fmla="*/ 620908 h 1765598"/>
              <a:gd name="connsiteX196" fmla="*/ 132521 w 1844621"/>
              <a:gd name="connsiteY196" fmla="*/ 591516 h 1765598"/>
              <a:gd name="connsiteX197" fmla="*/ 1683900 w 1844621"/>
              <a:gd name="connsiteY197" fmla="*/ 510741 h 1765598"/>
              <a:gd name="connsiteX198" fmla="*/ 1688629 w 1844621"/>
              <a:gd name="connsiteY198" fmla="*/ 528423 h 1765598"/>
              <a:gd name="connsiteX199" fmla="*/ 1612275 w 1844621"/>
              <a:gd name="connsiteY199" fmla="*/ 564725 h 1765598"/>
              <a:gd name="connsiteX200" fmla="*/ 1604700 w 1844621"/>
              <a:gd name="connsiteY200" fmla="*/ 548396 h 1765598"/>
              <a:gd name="connsiteX201" fmla="*/ 147252 w 1844621"/>
              <a:gd name="connsiteY201" fmla="*/ 494765 h 1765598"/>
              <a:gd name="connsiteX202" fmla="*/ 243177 w 1844621"/>
              <a:gd name="connsiteY202" fmla="*/ 541551 h 1765598"/>
              <a:gd name="connsiteX203" fmla="*/ 234224 w 1844621"/>
              <a:gd name="connsiteY203" fmla="*/ 557210 h 1765598"/>
              <a:gd name="connsiteX204" fmla="*/ 146805 w 1844621"/>
              <a:gd name="connsiteY204" fmla="*/ 514573 h 1765598"/>
              <a:gd name="connsiteX205" fmla="*/ 1670480 w 1844621"/>
              <a:gd name="connsiteY205" fmla="*/ 430384 h 1765598"/>
              <a:gd name="connsiteX206" fmla="*/ 1672163 w 1844621"/>
              <a:gd name="connsiteY206" fmla="*/ 450296 h 1765598"/>
              <a:gd name="connsiteX207" fmla="*/ 1583450 w 1844621"/>
              <a:gd name="connsiteY207" fmla="*/ 502701 h 1765598"/>
              <a:gd name="connsiteX208" fmla="*/ 1573155 w 1844621"/>
              <a:gd name="connsiteY208" fmla="*/ 487877 h 1765598"/>
              <a:gd name="connsiteX209" fmla="*/ 149273 w 1844621"/>
              <a:gd name="connsiteY209" fmla="*/ 405169 h 1765598"/>
              <a:gd name="connsiteX210" fmla="*/ 277016 w 1844621"/>
              <a:gd name="connsiteY210" fmla="*/ 482359 h 1765598"/>
              <a:gd name="connsiteX211" fmla="*/ 268080 w 1844621"/>
              <a:gd name="connsiteY211" fmla="*/ 497989 h 1765598"/>
              <a:gd name="connsiteX212" fmla="*/ 148805 w 1844621"/>
              <a:gd name="connsiteY212" fmla="*/ 425916 h 1765598"/>
              <a:gd name="connsiteX213" fmla="*/ 195968 w 1844621"/>
              <a:gd name="connsiteY213" fmla="*/ 338361 h 1765598"/>
              <a:gd name="connsiteX214" fmla="*/ 314600 w 1844621"/>
              <a:gd name="connsiteY214" fmla="*/ 425459 h 1765598"/>
              <a:gd name="connsiteX215" fmla="*/ 302826 w 1844621"/>
              <a:gd name="connsiteY215" fmla="*/ 439145 h 1765598"/>
              <a:gd name="connsiteX216" fmla="*/ 173559 w 1844621"/>
              <a:gd name="connsiteY216" fmla="*/ 344239 h 1765598"/>
              <a:gd name="connsiteX217" fmla="*/ 192568 w 1844621"/>
              <a:gd name="connsiteY217" fmla="*/ 339792 h 1765598"/>
              <a:gd name="connsiteX218" fmla="*/ 1665887 w 1844621"/>
              <a:gd name="connsiteY218" fmla="*/ 337121 h 1765598"/>
              <a:gd name="connsiteX219" fmla="*/ 1664242 w 1844621"/>
              <a:gd name="connsiteY219" fmla="*/ 356571 h 1765598"/>
              <a:gd name="connsiteX220" fmla="*/ 1664553 w 1844621"/>
              <a:gd name="connsiteY220" fmla="*/ 360248 h 1765598"/>
              <a:gd name="connsiteX221" fmla="*/ 1544474 w 1844621"/>
              <a:gd name="connsiteY221" fmla="*/ 446578 h 1765598"/>
              <a:gd name="connsiteX222" fmla="*/ 1534206 w 1844621"/>
              <a:gd name="connsiteY222" fmla="*/ 431793 h 1765598"/>
              <a:gd name="connsiteX223" fmla="*/ 279257 w 1844621"/>
              <a:gd name="connsiteY223" fmla="*/ 303297 h 1765598"/>
              <a:gd name="connsiteX224" fmla="*/ 359087 w 1844621"/>
              <a:gd name="connsiteY224" fmla="*/ 373748 h 1765598"/>
              <a:gd name="connsiteX225" fmla="*/ 347347 w 1844621"/>
              <a:gd name="connsiteY225" fmla="*/ 387394 h 1765598"/>
              <a:gd name="connsiteX226" fmla="*/ 260839 w 1844621"/>
              <a:gd name="connsiteY226" fmla="*/ 311051 h 1765598"/>
              <a:gd name="connsiteX227" fmla="*/ 1595859 w 1844621"/>
              <a:gd name="connsiteY227" fmla="*/ 288337 h 1765598"/>
              <a:gd name="connsiteX228" fmla="*/ 1615448 w 1844621"/>
              <a:gd name="connsiteY228" fmla="*/ 295194 h 1765598"/>
              <a:gd name="connsiteX229" fmla="*/ 1504459 w 1844621"/>
              <a:gd name="connsiteY229" fmla="*/ 391189 h 1765598"/>
              <a:gd name="connsiteX230" fmla="*/ 1491819 w 1844621"/>
              <a:gd name="connsiteY230" fmla="*/ 378322 h 1765598"/>
              <a:gd name="connsiteX231" fmla="*/ 348471 w 1844621"/>
              <a:gd name="connsiteY231" fmla="*/ 263494 h 1765598"/>
              <a:gd name="connsiteX232" fmla="*/ 405504 w 1844621"/>
              <a:gd name="connsiteY232" fmla="*/ 323744 h 1765598"/>
              <a:gd name="connsiteX233" fmla="*/ 394934 w 1844621"/>
              <a:gd name="connsiteY233" fmla="*/ 332080 h 1765598"/>
              <a:gd name="connsiteX234" fmla="*/ 391923 w 1844621"/>
              <a:gd name="connsiteY234" fmla="*/ 335581 h 1765598"/>
              <a:gd name="connsiteX235" fmla="*/ 333116 w 1844621"/>
              <a:gd name="connsiteY235" fmla="*/ 273456 h 1765598"/>
              <a:gd name="connsiteX236" fmla="*/ 1512159 w 1844621"/>
              <a:gd name="connsiteY236" fmla="*/ 259039 h 1765598"/>
              <a:gd name="connsiteX237" fmla="*/ 1530860 w 1844621"/>
              <a:gd name="connsiteY237" fmla="*/ 265585 h 1765598"/>
              <a:gd name="connsiteX238" fmla="*/ 1456606 w 1844621"/>
              <a:gd name="connsiteY238" fmla="*/ 342477 h 1765598"/>
              <a:gd name="connsiteX239" fmla="*/ 1443988 w 1844621"/>
              <a:gd name="connsiteY239" fmla="*/ 329632 h 1765598"/>
              <a:gd name="connsiteX240" fmla="*/ 412110 w 1844621"/>
              <a:gd name="connsiteY240" fmla="*/ 221916 h 1765598"/>
              <a:gd name="connsiteX241" fmla="*/ 459114 w 1844621"/>
              <a:gd name="connsiteY241" fmla="*/ 281464 h 1765598"/>
              <a:gd name="connsiteX242" fmla="*/ 444980 w 1844621"/>
              <a:gd name="connsiteY242" fmla="*/ 292610 h 1765598"/>
              <a:gd name="connsiteX243" fmla="*/ 397097 w 1844621"/>
              <a:gd name="connsiteY243" fmla="*/ 231949 h 1765598"/>
              <a:gd name="connsiteX244" fmla="*/ 411019 w 1844621"/>
              <a:gd name="connsiteY244" fmla="*/ 222917 h 1765598"/>
              <a:gd name="connsiteX245" fmla="*/ 1443396 w 1844621"/>
              <a:gd name="connsiteY245" fmla="*/ 221678 h 1765598"/>
              <a:gd name="connsiteX246" fmla="*/ 1459286 w 1844621"/>
              <a:gd name="connsiteY246" fmla="*/ 230644 h 1765598"/>
              <a:gd name="connsiteX247" fmla="*/ 1406897 w 1844621"/>
              <a:gd name="connsiteY247" fmla="*/ 295670 h 1765598"/>
              <a:gd name="connsiteX248" fmla="*/ 1392300 w 1844621"/>
              <a:gd name="connsiteY248" fmla="*/ 285098 h 1765598"/>
              <a:gd name="connsiteX249" fmla="*/ 1379005 w 1844621"/>
              <a:gd name="connsiteY249" fmla="*/ 182170 h 1765598"/>
              <a:gd name="connsiteX250" fmla="*/ 1391896 w 1844621"/>
              <a:gd name="connsiteY250" fmla="*/ 192619 h 1765598"/>
              <a:gd name="connsiteX251" fmla="*/ 1393186 w 1844621"/>
              <a:gd name="connsiteY251" fmla="*/ 193347 h 1765598"/>
              <a:gd name="connsiteX252" fmla="*/ 1351622 w 1844621"/>
              <a:gd name="connsiteY252" fmla="*/ 255636 h 1765598"/>
              <a:gd name="connsiteX253" fmla="*/ 1337034 w 1844621"/>
              <a:gd name="connsiteY253" fmla="*/ 245070 h 1765598"/>
              <a:gd name="connsiteX254" fmla="*/ 468008 w 1844621"/>
              <a:gd name="connsiteY254" fmla="*/ 170577 h 1765598"/>
              <a:gd name="connsiteX255" fmla="*/ 513069 w 1844621"/>
              <a:gd name="connsiteY255" fmla="*/ 239589 h 1765598"/>
              <a:gd name="connsiteX256" fmla="*/ 510638 w 1844621"/>
              <a:gd name="connsiteY256" fmla="*/ 240828 h 1765598"/>
              <a:gd name="connsiteX257" fmla="*/ 498586 w 1844621"/>
              <a:gd name="connsiteY257" fmla="*/ 250333 h 1765598"/>
              <a:gd name="connsiteX258" fmla="*/ 454568 w 1844621"/>
              <a:gd name="connsiteY258" fmla="*/ 182920 h 1765598"/>
              <a:gd name="connsiteX259" fmla="*/ 1319759 w 1844621"/>
              <a:gd name="connsiteY259" fmla="*/ 134146 h 1765598"/>
              <a:gd name="connsiteX260" fmla="*/ 1333978 w 1844621"/>
              <a:gd name="connsiteY260" fmla="*/ 145672 h 1765598"/>
              <a:gd name="connsiteX261" fmla="*/ 1294036 w 1844621"/>
              <a:gd name="connsiteY261" fmla="*/ 219016 h 1765598"/>
              <a:gd name="connsiteX262" fmla="*/ 1277891 w 1844621"/>
              <a:gd name="connsiteY262" fmla="*/ 211027 h 1765598"/>
              <a:gd name="connsiteX263" fmla="*/ 523355 w 1844621"/>
              <a:gd name="connsiteY263" fmla="*/ 113305 h 1765598"/>
              <a:gd name="connsiteX264" fmla="*/ 573987 w 1844621"/>
              <a:gd name="connsiteY264" fmla="*/ 208530 h 1765598"/>
              <a:gd name="connsiteX265" fmla="*/ 557949 w 1844621"/>
              <a:gd name="connsiteY265" fmla="*/ 216707 h 1765598"/>
              <a:gd name="connsiteX266" fmla="*/ 511350 w 1844621"/>
              <a:gd name="connsiteY266" fmla="*/ 129068 h 1765598"/>
              <a:gd name="connsiteX267" fmla="*/ 1261668 w 1844621"/>
              <a:gd name="connsiteY267" fmla="*/ 77024 h 1765598"/>
              <a:gd name="connsiteX268" fmla="*/ 1274734 w 1844621"/>
              <a:gd name="connsiteY268" fmla="*/ 92144 h 1765598"/>
              <a:gd name="connsiteX269" fmla="*/ 1232872 w 1844621"/>
              <a:gd name="connsiteY269" fmla="*/ 188750 h 1765598"/>
              <a:gd name="connsiteX270" fmla="*/ 1216718 w 1844621"/>
              <a:gd name="connsiteY270" fmla="*/ 180757 h 1765598"/>
              <a:gd name="connsiteX271" fmla="*/ 879964 w 1844621"/>
              <a:gd name="connsiteY271" fmla="*/ 47539 h 1765598"/>
              <a:gd name="connsiteX272" fmla="*/ 896536 w 1844621"/>
              <a:gd name="connsiteY272" fmla="*/ 48415 h 1765598"/>
              <a:gd name="connsiteX273" fmla="*/ 898006 w 1844621"/>
              <a:gd name="connsiteY273" fmla="*/ 48246 h 1765598"/>
              <a:gd name="connsiteX274" fmla="*/ 900930 w 1844621"/>
              <a:gd name="connsiteY274" fmla="*/ 121496 h 1765598"/>
              <a:gd name="connsiteX275" fmla="*/ 882930 w 1844621"/>
              <a:gd name="connsiteY275" fmla="*/ 121839 h 1765598"/>
              <a:gd name="connsiteX276" fmla="*/ 803804 w 1844621"/>
              <a:gd name="connsiteY276" fmla="*/ 43511 h 1765598"/>
              <a:gd name="connsiteX277" fmla="*/ 822082 w 1844621"/>
              <a:gd name="connsiteY277" fmla="*/ 44478 h 1765598"/>
              <a:gd name="connsiteX278" fmla="*/ 832792 w 1844621"/>
              <a:gd name="connsiteY278" fmla="*/ 126618 h 1765598"/>
              <a:gd name="connsiteX279" fmla="*/ 814920 w 1844621"/>
              <a:gd name="connsiteY279" fmla="*/ 128774 h 1765598"/>
              <a:gd name="connsiteX280" fmla="*/ 577653 w 1844621"/>
              <a:gd name="connsiteY280" fmla="*/ 42008 h 1765598"/>
              <a:gd name="connsiteX281" fmla="*/ 634782 w 1844621"/>
              <a:gd name="connsiteY281" fmla="*/ 177534 h 1765598"/>
              <a:gd name="connsiteX282" fmla="*/ 618704 w 1844621"/>
              <a:gd name="connsiteY282" fmla="*/ 185731 h 1765598"/>
              <a:gd name="connsiteX283" fmla="*/ 565079 w 1844621"/>
              <a:gd name="connsiteY283" fmla="*/ 58518 h 1765598"/>
              <a:gd name="connsiteX284" fmla="*/ 973404 w 1844621"/>
              <a:gd name="connsiteY284" fmla="*/ 39567 h 1765598"/>
              <a:gd name="connsiteX285" fmla="*/ 969228 w 1844621"/>
              <a:gd name="connsiteY285" fmla="*/ 123258 h 1765598"/>
              <a:gd name="connsiteX286" fmla="*/ 951312 w 1844621"/>
              <a:gd name="connsiteY286" fmla="*/ 121130 h 1765598"/>
              <a:gd name="connsiteX287" fmla="*/ 955278 w 1844621"/>
              <a:gd name="connsiteY287" fmla="*/ 41654 h 1765598"/>
              <a:gd name="connsiteX288" fmla="*/ 723233 w 1844621"/>
              <a:gd name="connsiteY288" fmla="*/ 31443 h 1765598"/>
              <a:gd name="connsiteX289" fmla="*/ 742691 w 1844621"/>
              <a:gd name="connsiteY289" fmla="*/ 35995 h 1765598"/>
              <a:gd name="connsiteX290" fmla="*/ 765354 w 1844621"/>
              <a:gd name="connsiteY290" fmla="*/ 137622 h 1765598"/>
              <a:gd name="connsiteX291" fmla="*/ 747791 w 1844621"/>
              <a:gd name="connsiteY291" fmla="*/ 141567 h 1765598"/>
              <a:gd name="connsiteX292" fmla="*/ 1051847 w 1844621"/>
              <a:gd name="connsiteY292" fmla="*/ 25765 h 1765598"/>
              <a:gd name="connsiteX293" fmla="*/ 1037014 w 1844621"/>
              <a:gd name="connsiteY293" fmla="*/ 131308 h 1765598"/>
              <a:gd name="connsiteX294" fmla="*/ 1019135 w 1844621"/>
              <a:gd name="connsiteY294" fmla="*/ 129184 h 1765598"/>
              <a:gd name="connsiteX295" fmla="*/ 1032869 w 1844621"/>
              <a:gd name="connsiteY295" fmla="*/ 31462 h 1765598"/>
              <a:gd name="connsiteX296" fmla="*/ 633115 w 1844621"/>
              <a:gd name="connsiteY296" fmla="*/ 6990 h 1765598"/>
              <a:gd name="connsiteX297" fmla="*/ 651107 w 1844621"/>
              <a:gd name="connsiteY297" fmla="*/ 14566 h 1765598"/>
              <a:gd name="connsiteX298" fmla="*/ 654699 w 1844621"/>
              <a:gd name="connsiteY298" fmla="*/ 15406 h 1765598"/>
              <a:gd name="connsiteX299" fmla="*/ 699105 w 1844621"/>
              <a:gd name="connsiteY299" fmla="*/ 154429 h 1765598"/>
              <a:gd name="connsiteX300" fmla="*/ 682029 w 1844621"/>
              <a:gd name="connsiteY300" fmla="*/ 160125 h 1765598"/>
              <a:gd name="connsiteX301" fmla="*/ 1203134 w 1844621"/>
              <a:gd name="connsiteY301" fmla="*/ 4273 h 1765598"/>
              <a:gd name="connsiteX302" fmla="*/ 1213236 w 1844621"/>
              <a:gd name="connsiteY302" fmla="*/ 20976 h 1765598"/>
              <a:gd name="connsiteX303" fmla="*/ 1215649 w 1844621"/>
              <a:gd name="connsiteY303" fmla="*/ 23769 h 1765598"/>
              <a:gd name="connsiteX304" fmla="*/ 1169442 w 1844621"/>
              <a:gd name="connsiteY304" fmla="*/ 163605 h 1765598"/>
              <a:gd name="connsiteX305" fmla="*/ 1152188 w 1844621"/>
              <a:gd name="connsiteY305" fmla="*/ 158449 h 1765598"/>
              <a:gd name="connsiteX306" fmla="*/ 1137683 w 1844621"/>
              <a:gd name="connsiteY306" fmla="*/ 0 h 1765598"/>
              <a:gd name="connsiteX307" fmla="*/ 1104046 w 1844621"/>
              <a:gd name="connsiteY307" fmla="*/ 144062 h 1765598"/>
              <a:gd name="connsiteX308" fmla="*/ 1086767 w 1844621"/>
              <a:gd name="connsiteY308" fmla="*/ 138898 h 1765598"/>
              <a:gd name="connsiteX309" fmla="*/ 1117806 w 1844621"/>
              <a:gd name="connsiteY309" fmla="*/ 5966 h 17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1844621" h="1765598">
                <a:moveTo>
                  <a:pt x="961691" y="1643760"/>
                </a:moveTo>
                <a:lnTo>
                  <a:pt x="964657" y="1718060"/>
                </a:lnTo>
                <a:lnTo>
                  <a:pt x="948083" y="1717184"/>
                </a:lnTo>
                <a:lnTo>
                  <a:pt x="946614" y="1717353"/>
                </a:lnTo>
                <a:lnTo>
                  <a:pt x="943691" y="1644103"/>
                </a:lnTo>
                <a:close/>
                <a:moveTo>
                  <a:pt x="875350" y="1643169"/>
                </a:moveTo>
                <a:lnTo>
                  <a:pt x="893299" y="1644629"/>
                </a:lnTo>
                <a:lnTo>
                  <a:pt x="889341" y="1723945"/>
                </a:lnTo>
                <a:lnTo>
                  <a:pt x="871214" y="1726031"/>
                </a:lnTo>
                <a:close/>
                <a:moveTo>
                  <a:pt x="1029699" y="1636826"/>
                </a:moveTo>
                <a:lnTo>
                  <a:pt x="1040815" y="1722087"/>
                </a:lnTo>
                <a:lnTo>
                  <a:pt x="1022537" y="1721121"/>
                </a:lnTo>
                <a:lnTo>
                  <a:pt x="1011828" y="1638982"/>
                </a:lnTo>
                <a:close/>
                <a:moveTo>
                  <a:pt x="807350" y="1636115"/>
                </a:moveTo>
                <a:lnTo>
                  <a:pt x="822430" y="1638864"/>
                </a:lnTo>
                <a:lnTo>
                  <a:pt x="825110" y="1639083"/>
                </a:lnTo>
                <a:lnTo>
                  <a:pt x="811751" y="1734136"/>
                </a:lnTo>
                <a:lnTo>
                  <a:pt x="792774" y="1739833"/>
                </a:lnTo>
                <a:close/>
                <a:moveTo>
                  <a:pt x="1096827" y="1624033"/>
                </a:moveTo>
                <a:lnTo>
                  <a:pt x="1121385" y="1734155"/>
                </a:lnTo>
                <a:lnTo>
                  <a:pt x="1101928" y="1729603"/>
                </a:lnTo>
                <a:lnTo>
                  <a:pt x="1079265" y="1627978"/>
                </a:lnTo>
                <a:close/>
                <a:moveTo>
                  <a:pt x="740342" y="1622534"/>
                </a:moveTo>
                <a:lnTo>
                  <a:pt x="749046" y="1625484"/>
                </a:lnTo>
                <a:lnTo>
                  <a:pt x="757767" y="1627074"/>
                </a:lnTo>
                <a:lnTo>
                  <a:pt x="726815" y="1759631"/>
                </a:lnTo>
                <a:lnTo>
                  <a:pt x="706937" y="1765598"/>
                </a:lnTo>
                <a:close/>
                <a:moveTo>
                  <a:pt x="1162592" y="1605474"/>
                </a:moveTo>
                <a:lnTo>
                  <a:pt x="1211506" y="1758609"/>
                </a:lnTo>
                <a:lnTo>
                  <a:pt x="1193512" y="1751032"/>
                </a:lnTo>
                <a:lnTo>
                  <a:pt x="1189921" y="1750192"/>
                </a:lnTo>
                <a:lnTo>
                  <a:pt x="1145515" y="1611170"/>
                </a:lnTo>
                <a:close/>
                <a:moveTo>
                  <a:pt x="675637" y="1600604"/>
                </a:moveTo>
                <a:lnTo>
                  <a:pt x="692686" y="1606382"/>
                </a:lnTo>
                <a:lnTo>
                  <a:pt x="641486" y="1761326"/>
                </a:lnTo>
                <a:lnTo>
                  <a:pt x="631383" y="1744623"/>
                </a:lnTo>
                <a:lnTo>
                  <a:pt x="628970" y="1741831"/>
                </a:lnTo>
                <a:close/>
                <a:moveTo>
                  <a:pt x="1225916" y="1579868"/>
                </a:moveTo>
                <a:lnTo>
                  <a:pt x="1279540" y="1707080"/>
                </a:lnTo>
                <a:lnTo>
                  <a:pt x="1266966" y="1723591"/>
                </a:lnTo>
                <a:lnTo>
                  <a:pt x="1209837" y="1588066"/>
                </a:lnTo>
                <a:close/>
                <a:moveTo>
                  <a:pt x="610954" y="1578681"/>
                </a:moveTo>
                <a:lnTo>
                  <a:pt x="628059" y="1584478"/>
                </a:lnTo>
                <a:lnTo>
                  <a:pt x="582951" y="1688574"/>
                </a:lnTo>
                <a:lnTo>
                  <a:pt x="569886" y="1673454"/>
                </a:lnTo>
                <a:close/>
                <a:moveTo>
                  <a:pt x="1286670" y="1548893"/>
                </a:moveTo>
                <a:lnTo>
                  <a:pt x="1333269" y="1636531"/>
                </a:lnTo>
                <a:lnTo>
                  <a:pt x="1321264" y="1652294"/>
                </a:lnTo>
                <a:lnTo>
                  <a:pt x="1270632" y="1557070"/>
                </a:lnTo>
                <a:close/>
                <a:moveTo>
                  <a:pt x="551444" y="1545001"/>
                </a:moveTo>
                <a:lnTo>
                  <a:pt x="567074" y="1553937"/>
                </a:lnTo>
                <a:lnTo>
                  <a:pt x="524862" y="1631452"/>
                </a:lnTo>
                <a:lnTo>
                  <a:pt x="510642" y="1619926"/>
                </a:lnTo>
                <a:close/>
                <a:moveTo>
                  <a:pt x="1346034" y="1515267"/>
                </a:moveTo>
                <a:lnTo>
                  <a:pt x="1390051" y="1582679"/>
                </a:lnTo>
                <a:lnTo>
                  <a:pt x="1376613" y="1595021"/>
                </a:lnTo>
                <a:lnTo>
                  <a:pt x="1331552" y="1526010"/>
                </a:lnTo>
                <a:lnTo>
                  <a:pt x="1333983" y="1524770"/>
                </a:lnTo>
                <a:close/>
                <a:moveTo>
                  <a:pt x="492213" y="1511140"/>
                </a:moveTo>
                <a:lnTo>
                  <a:pt x="507877" y="1520095"/>
                </a:lnTo>
                <a:lnTo>
                  <a:pt x="465615" y="1583429"/>
                </a:lnTo>
                <a:lnTo>
                  <a:pt x="452723" y="1572979"/>
                </a:lnTo>
                <a:lnTo>
                  <a:pt x="451434" y="1572252"/>
                </a:lnTo>
                <a:close/>
                <a:moveTo>
                  <a:pt x="1399641" y="1472989"/>
                </a:moveTo>
                <a:lnTo>
                  <a:pt x="1447523" y="1533649"/>
                </a:lnTo>
                <a:lnTo>
                  <a:pt x="1433600" y="1542681"/>
                </a:lnTo>
                <a:lnTo>
                  <a:pt x="1432510" y="1543682"/>
                </a:lnTo>
                <a:lnTo>
                  <a:pt x="1385507" y="1484135"/>
                </a:lnTo>
                <a:close/>
                <a:moveTo>
                  <a:pt x="439084" y="1468240"/>
                </a:moveTo>
                <a:lnTo>
                  <a:pt x="452737" y="1479985"/>
                </a:lnTo>
                <a:lnTo>
                  <a:pt x="401226" y="1543921"/>
                </a:lnTo>
                <a:lnTo>
                  <a:pt x="385335" y="1534955"/>
                </a:lnTo>
                <a:close/>
                <a:moveTo>
                  <a:pt x="1452700" y="1430017"/>
                </a:moveTo>
                <a:lnTo>
                  <a:pt x="1511505" y="1492141"/>
                </a:lnTo>
                <a:lnTo>
                  <a:pt x="1496150" y="1502102"/>
                </a:lnTo>
                <a:lnTo>
                  <a:pt x="1439119" y="1441854"/>
                </a:lnTo>
                <a:lnTo>
                  <a:pt x="1449687" y="1433519"/>
                </a:lnTo>
                <a:close/>
                <a:moveTo>
                  <a:pt x="387391" y="1423768"/>
                </a:moveTo>
                <a:lnTo>
                  <a:pt x="401059" y="1435526"/>
                </a:lnTo>
                <a:lnTo>
                  <a:pt x="332463" y="1506560"/>
                </a:lnTo>
                <a:lnTo>
                  <a:pt x="313761" y="1500014"/>
                </a:lnTo>
                <a:close/>
                <a:moveTo>
                  <a:pt x="1497274" y="1378205"/>
                </a:moveTo>
                <a:lnTo>
                  <a:pt x="1583781" y="1454547"/>
                </a:lnTo>
                <a:lnTo>
                  <a:pt x="1565364" y="1462300"/>
                </a:lnTo>
                <a:lnTo>
                  <a:pt x="1485535" y="1391850"/>
                </a:lnTo>
                <a:close/>
                <a:moveTo>
                  <a:pt x="342078" y="1372754"/>
                </a:moveTo>
                <a:lnTo>
                  <a:pt x="353236" y="1386902"/>
                </a:lnTo>
                <a:lnTo>
                  <a:pt x="248764" y="1477262"/>
                </a:lnTo>
                <a:lnTo>
                  <a:pt x="229175" y="1470405"/>
                </a:lnTo>
                <a:close/>
                <a:moveTo>
                  <a:pt x="1541797" y="1326453"/>
                </a:moveTo>
                <a:lnTo>
                  <a:pt x="1671063" y="1421359"/>
                </a:lnTo>
                <a:lnTo>
                  <a:pt x="1652052" y="1425806"/>
                </a:lnTo>
                <a:lnTo>
                  <a:pt x="1648653" y="1427237"/>
                </a:lnTo>
                <a:lnTo>
                  <a:pt x="1530022" y="1340139"/>
                </a:lnTo>
                <a:close/>
                <a:moveTo>
                  <a:pt x="299862" y="1319225"/>
                </a:moveTo>
                <a:lnTo>
                  <a:pt x="311019" y="1333372"/>
                </a:lnTo>
                <a:lnTo>
                  <a:pt x="178732" y="1428480"/>
                </a:lnTo>
                <a:lnTo>
                  <a:pt x="180377" y="1409027"/>
                </a:lnTo>
                <a:lnTo>
                  <a:pt x="180067" y="1405352"/>
                </a:lnTo>
                <a:close/>
                <a:moveTo>
                  <a:pt x="1576542" y="1267609"/>
                </a:moveTo>
                <a:lnTo>
                  <a:pt x="1695816" y="1339681"/>
                </a:lnTo>
                <a:lnTo>
                  <a:pt x="1695348" y="1360430"/>
                </a:lnTo>
                <a:lnTo>
                  <a:pt x="1567606" y="1283241"/>
                </a:lnTo>
                <a:close/>
                <a:moveTo>
                  <a:pt x="263531" y="1261503"/>
                </a:moveTo>
                <a:lnTo>
                  <a:pt x="271723" y="1277570"/>
                </a:lnTo>
                <a:lnTo>
                  <a:pt x="174140" y="1335215"/>
                </a:lnTo>
                <a:lnTo>
                  <a:pt x="172457" y="1315303"/>
                </a:lnTo>
                <a:close/>
                <a:moveTo>
                  <a:pt x="1610398" y="1208387"/>
                </a:moveTo>
                <a:lnTo>
                  <a:pt x="1697816" y="1251024"/>
                </a:lnTo>
                <a:lnTo>
                  <a:pt x="1697369" y="1270832"/>
                </a:lnTo>
                <a:lnTo>
                  <a:pt x="1601446" y="1224047"/>
                </a:lnTo>
                <a:close/>
                <a:moveTo>
                  <a:pt x="232566" y="1200770"/>
                </a:moveTo>
                <a:lnTo>
                  <a:pt x="240745" y="1216812"/>
                </a:lnTo>
                <a:lnTo>
                  <a:pt x="160720" y="1254859"/>
                </a:lnTo>
                <a:lnTo>
                  <a:pt x="155991" y="1237178"/>
                </a:lnTo>
                <a:close/>
                <a:moveTo>
                  <a:pt x="1634958" y="1144690"/>
                </a:moveTo>
                <a:lnTo>
                  <a:pt x="1712099" y="1174082"/>
                </a:lnTo>
                <a:lnTo>
                  <a:pt x="1708482" y="1191966"/>
                </a:lnTo>
                <a:lnTo>
                  <a:pt x="1629176" y="1161750"/>
                </a:lnTo>
                <a:close/>
                <a:moveTo>
                  <a:pt x="204756" y="1138431"/>
                </a:moveTo>
                <a:lnTo>
                  <a:pt x="210455" y="1155515"/>
                </a:lnTo>
                <a:lnTo>
                  <a:pt x="141015" y="1181182"/>
                </a:lnTo>
                <a:lnTo>
                  <a:pt x="136727" y="1165150"/>
                </a:lnTo>
                <a:lnTo>
                  <a:pt x="136112" y="1163804"/>
                </a:lnTo>
                <a:close/>
                <a:moveTo>
                  <a:pt x="1656844" y="1080115"/>
                </a:moveTo>
                <a:lnTo>
                  <a:pt x="1729776" y="1100634"/>
                </a:lnTo>
                <a:lnTo>
                  <a:pt x="1723821" y="1116126"/>
                </a:lnTo>
                <a:lnTo>
                  <a:pt x="1723528" y="1117576"/>
                </a:lnTo>
                <a:lnTo>
                  <a:pt x="1651058" y="1097186"/>
                </a:lnTo>
                <a:close/>
                <a:moveTo>
                  <a:pt x="184625" y="1073110"/>
                </a:moveTo>
                <a:lnTo>
                  <a:pt x="188043" y="1088326"/>
                </a:lnTo>
                <a:lnTo>
                  <a:pt x="188810" y="1090624"/>
                </a:lnTo>
                <a:lnTo>
                  <a:pt x="112145" y="1111372"/>
                </a:lnTo>
                <a:lnTo>
                  <a:pt x="104560" y="1094778"/>
                </a:lnTo>
                <a:close/>
                <a:moveTo>
                  <a:pt x="1672722" y="1013691"/>
                </a:moveTo>
                <a:lnTo>
                  <a:pt x="1757141" y="1029446"/>
                </a:lnTo>
                <a:lnTo>
                  <a:pt x="1750574" y="1046531"/>
                </a:lnTo>
                <a:lnTo>
                  <a:pt x="1669493" y="1031399"/>
                </a:lnTo>
                <a:close/>
                <a:moveTo>
                  <a:pt x="170225" y="1006273"/>
                </a:moveTo>
                <a:lnTo>
                  <a:pt x="170936" y="1012170"/>
                </a:lnTo>
                <a:lnTo>
                  <a:pt x="173584" y="1023958"/>
                </a:lnTo>
                <a:lnTo>
                  <a:pt x="78475" y="1040728"/>
                </a:lnTo>
                <a:lnTo>
                  <a:pt x="67193" y="1024440"/>
                </a:lnTo>
                <a:close/>
                <a:moveTo>
                  <a:pt x="1681368" y="945892"/>
                </a:moveTo>
                <a:lnTo>
                  <a:pt x="1793516" y="956550"/>
                </a:lnTo>
                <a:lnTo>
                  <a:pt x="1783173" y="973649"/>
                </a:lnTo>
                <a:lnTo>
                  <a:pt x="1679909" y="963835"/>
                </a:lnTo>
                <a:close/>
                <a:moveTo>
                  <a:pt x="162034" y="938372"/>
                </a:moveTo>
                <a:lnTo>
                  <a:pt x="164191" y="956254"/>
                </a:lnTo>
                <a:lnTo>
                  <a:pt x="27981" y="967828"/>
                </a:lnTo>
                <a:lnTo>
                  <a:pt x="16164" y="950767"/>
                </a:lnTo>
                <a:close/>
                <a:moveTo>
                  <a:pt x="1683923" y="877596"/>
                </a:moveTo>
                <a:lnTo>
                  <a:pt x="1844621" y="878397"/>
                </a:lnTo>
                <a:lnTo>
                  <a:pt x="1831855" y="893168"/>
                </a:lnTo>
                <a:lnTo>
                  <a:pt x="1829946" y="896325"/>
                </a:lnTo>
                <a:lnTo>
                  <a:pt x="1684266" y="895598"/>
                </a:lnTo>
                <a:close/>
                <a:moveTo>
                  <a:pt x="14676" y="869273"/>
                </a:moveTo>
                <a:lnTo>
                  <a:pt x="160356" y="869999"/>
                </a:lnTo>
                <a:lnTo>
                  <a:pt x="160699" y="888001"/>
                </a:lnTo>
                <a:lnTo>
                  <a:pt x="0" y="887200"/>
                </a:lnTo>
                <a:lnTo>
                  <a:pt x="12766" y="872429"/>
                </a:lnTo>
                <a:close/>
                <a:moveTo>
                  <a:pt x="1816638" y="797770"/>
                </a:moveTo>
                <a:lnTo>
                  <a:pt x="1828455" y="814831"/>
                </a:lnTo>
                <a:lnTo>
                  <a:pt x="1682588" y="827227"/>
                </a:lnTo>
                <a:lnTo>
                  <a:pt x="1680430" y="809345"/>
                </a:lnTo>
                <a:close/>
                <a:moveTo>
                  <a:pt x="61447" y="791950"/>
                </a:moveTo>
                <a:lnTo>
                  <a:pt x="164713" y="801763"/>
                </a:lnTo>
                <a:lnTo>
                  <a:pt x="163253" y="819705"/>
                </a:lnTo>
                <a:lnTo>
                  <a:pt x="51105" y="809048"/>
                </a:lnTo>
                <a:close/>
                <a:moveTo>
                  <a:pt x="1766145" y="724870"/>
                </a:moveTo>
                <a:lnTo>
                  <a:pt x="1777427" y="741158"/>
                </a:lnTo>
                <a:lnTo>
                  <a:pt x="1674396" y="759325"/>
                </a:lnTo>
                <a:lnTo>
                  <a:pt x="1673685" y="753429"/>
                </a:lnTo>
                <a:lnTo>
                  <a:pt x="1670588" y="741719"/>
                </a:lnTo>
                <a:close/>
                <a:moveTo>
                  <a:pt x="94047" y="719066"/>
                </a:moveTo>
                <a:lnTo>
                  <a:pt x="175129" y="734198"/>
                </a:lnTo>
                <a:lnTo>
                  <a:pt x="171900" y="751906"/>
                </a:lnTo>
                <a:lnTo>
                  <a:pt x="87480" y="736151"/>
                </a:lnTo>
                <a:close/>
                <a:moveTo>
                  <a:pt x="1732475" y="654227"/>
                </a:moveTo>
                <a:lnTo>
                  <a:pt x="1740061" y="670822"/>
                </a:lnTo>
                <a:lnTo>
                  <a:pt x="1657733" y="693102"/>
                </a:lnTo>
                <a:lnTo>
                  <a:pt x="1653131" y="675699"/>
                </a:lnTo>
                <a:close/>
                <a:moveTo>
                  <a:pt x="121093" y="648021"/>
                </a:moveTo>
                <a:lnTo>
                  <a:pt x="193564" y="668412"/>
                </a:lnTo>
                <a:lnTo>
                  <a:pt x="187778" y="685483"/>
                </a:lnTo>
                <a:lnTo>
                  <a:pt x="114844" y="664963"/>
                </a:lnTo>
                <a:lnTo>
                  <a:pt x="120799" y="649471"/>
                </a:lnTo>
                <a:close/>
                <a:moveTo>
                  <a:pt x="1703605" y="584417"/>
                </a:moveTo>
                <a:lnTo>
                  <a:pt x="1707892" y="600448"/>
                </a:lnTo>
                <a:lnTo>
                  <a:pt x="1708508" y="601796"/>
                </a:lnTo>
                <a:lnTo>
                  <a:pt x="1640259" y="627022"/>
                </a:lnTo>
                <a:lnTo>
                  <a:pt x="1639049" y="622444"/>
                </a:lnTo>
                <a:lnTo>
                  <a:pt x="1633440" y="610352"/>
                </a:lnTo>
                <a:close/>
                <a:moveTo>
                  <a:pt x="136138" y="573632"/>
                </a:moveTo>
                <a:lnTo>
                  <a:pt x="215446" y="603848"/>
                </a:lnTo>
                <a:lnTo>
                  <a:pt x="209665" y="620908"/>
                </a:lnTo>
                <a:lnTo>
                  <a:pt x="132521" y="591516"/>
                </a:lnTo>
                <a:close/>
                <a:moveTo>
                  <a:pt x="1683900" y="510741"/>
                </a:moveTo>
                <a:lnTo>
                  <a:pt x="1688629" y="528423"/>
                </a:lnTo>
                <a:lnTo>
                  <a:pt x="1612275" y="564725"/>
                </a:lnTo>
                <a:lnTo>
                  <a:pt x="1604700" y="548396"/>
                </a:lnTo>
                <a:close/>
                <a:moveTo>
                  <a:pt x="147252" y="494765"/>
                </a:moveTo>
                <a:lnTo>
                  <a:pt x="243177" y="541551"/>
                </a:lnTo>
                <a:lnTo>
                  <a:pt x="234224" y="557210"/>
                </a:lnTo>
                <a:lnTo>
                  <a:pt x="146805" y="514573"/>
                </a:lnTo>
                <a:close/>
                <a:moveTo>
                  <a:pt x="1670480" y="430384"/>
                </a:moveTo>
                <a:lnTo>
                  <a:pt x="1672163" y="450296"/>
                </a:lnTo>
                <a:lnTo>
                  <a:pt x="1583450" y="502701"/>
                </a:lnTo>
                <a:lnTo>
                  <a:pt x="1573155" y="487877"/>
                </a:lnTo>
                <a:close/>
                <a:moveTo>
                  <a:pt x="149273" y="405169"/>
                </a:moveTo>
                <a:lnTo>
                  <a:pt x="277016" y="482359"/>
                </a:lnTo>
                <a:lnTo>
                  <a:pt x="268080" y="497989"/>
                </a:lnTo>
                <a:lnTo>
                  <a:pt x="148805" y="425916"/>
                </a:lnTo>
                <a:close/>
                <a:moveTo>
                  <a:pt x="195968" y="338361"/>
                </a:moveTo>
                <a:lnTo>
                  <a:pt x="314600" y="425459"/>
                </a:lnTo>
                <a:lnTo>
                  <a:pt x="302826" y="439145"/>
                </a:lnTo>
                <a:lnTo>
                  <a:pt x="173559" y="344239"/>
                </a:lnTo>
                <a:lnTo>
                  <a:pt x="192568" y="339792"/>
                </a:lnTo>
                <a:close/>
                <a:moveTo>
                  <a:pt x="1665887" y="337121"/>
                </a:moveTo>
                <a:lnTo>
                  <a:pt x="1664242" y="356571"/>
                </a:lnTo>
                <a:lnTo>
                  <a:pt x="1664553" y="360248"/>
                </a:lnTo>
                <a:lnTo>
                  <a:pt x="1544474" y="446578"/>
                </a:lnTo>
                <a:lnTo>
                  <a:pt x="1534206" y="431793"/>
                </a:lnTo>
                <a:close/>
                <a:moveTo>
                  <a:pt x="279257" y="303297"/>
                </a:moveTo>
                <a:lnTo>
                  <a:pt x="359087" y="373748"/>
                </a:lnTo>
                <a:lnTo>
                  <a:pt x="347347" y="387394"/>
                </a:lnTo>
                <a:lnTo>
                  <a:pt x="260839" y="311051"/>
                </a:lnTo>
                <a:close/>
                <a:moveTo>
                  <a:pt x="1595859" y="288337"/>
                </a:moveTo>
                <a:lnTo>
                  <a:pt x="1615448" y="295194"/>
                </a:lnTo>
                <a:lnTo>
                  <a:pt x="1504459" y="391189"/>
                </a:lnTo>
                <a:lnTo>
                  <a:pt x="1491819" y="378322"/>
                </a:lnTo>
                <a:close/>
                <a:moveTo>
                  <a:pt x="348471" y="263494"/>
                </a:moveTo>
                <a:lnTo>
                  <a:pt x="405504" y="323744"/>
                </a:lnTo>
                <a:lnTo>
                  <a:pt x="394934" y="332080"/>
                </a:lnTo>
                <a:lnTo>
                  <a:pt x="391923" y="335581"/>
                </a:lnTo>
                <a:lnTo>
                  <a:pt x="333116" y="273456"/>
                </a:lnTo>
                <a:close/>
                <a:moveTo>
                  <a:pt x="1512159" y="259039"/>
                </a:moveTo>
                <a:lnTo>
                  <a:pt x="1530860" y="265585"/>
                </a:lnTo>
                <a:lnTo>
                  <a:pt x="1456606" y="342477"/>
                </a:lnTo>
                <a:lnTo>
                  <a:pt x="1443988" y="329632"/>
                </a:lnTo>
                <a:close/>
                <a:moveTo>
                  <a:pt x="412110" y="221916"/>
                </a:moveTo>
                <a:lnTo>
                  <a:pt x="459114" y="281464"/>
                </a:lnTo>
                <a:lnTo>
                  <a:pt x="444980" y="292610"/>
                </a:lnTo>
                <a:lnTo>
                  <a:pt x="397097" y="231949"/>
                </a:lnTo>
                <a:lnTo>
                  <a:pt x="411019" y="222917"/>
                </a:lnTo>
                <a:close/>
                <a:moveTo>
                  <a:pt x="1443396" y="221678"/>
                </a:moveTo>
                <a:lnTo>
                  <a:pt x="1459286" y="230644"/>
                </a:lnTo>
                <a:lnTo>
                  <a:pt x="1406897" y="295670"/>
                </a:lnTo>
                <a:lnTo>
                  <a:pt x="1392300" y="285098"/>
                </a:lnTo>
                <a:close/>
                <a:moveTo>
                  <a:pt x="1379005" y="182170"/>
                </a:moveTo>
                <a:lnTo>
                  <a:pt x="1391896" y="192619"/>
                </a:lnTo>
                <a:lnTo>
                  <a:pt x="1393186" y="193347"/>
                </a:lnTo>
                <a:lnTo>
                  <a:pt x="1351622" y="255636"/>
                </a:lnTo>
                <a:lnTo>
                  <a:pt x="1337034" y="245070"/>
                </a:lnTo>
                <a:close/>
                <a:moveTo>
                  <a:pt x="468008" y="170577"/>
                </a:moveTo>
                <a:lnTo>
                  <a:pt x="513069" y="239589"/>
                </a:lnTo>
                <a:lnTo>
                  <a:pt x="510638" y="240828"/>
                </a:lnTo>
                <a:lnTo>
                  <a:pt x="498586" y="250333"/>
                </a:lnTo>
                <a:lnTo>
                  <a:pt x="454568" y="182920"/>
                </a:lnTo>
                <a:close/>
                <a:moveTo>
                  <a:pt x="1319759" y="134146"/>
                </a:moveTo>
                <a:lnTo>
                  <a:pt x="1333978" y="145672"/>
                </a:lnTo>
                <a:lnTo>
                  <a:pt x="1294036" y="219016"/>
                </a:lnTo>
                <a:lnTo>
                  <a:pt x="1277891" y="211027"/>
                </a:lnTo>
                <a:close/>
                <a:moveTo>
                  <a:pt x="523355" y="113305"/>
                </a:moveTo>
                <a:lnTo>
                  <a:pt x="573987" y="208530"/>
                </a:lnTo>
                <a:lnTo>
                  <a:pt x="557949" y="216707"/>
                </a:lnTo>
                <a:lnTo>
                  <a:pt x="511350" y="129068"/>
                </a:lnTo>
                <a:close/>
                <a:moveTo>
                  <a:pt x="1261668" y="77024"/>
                </a:moveTo>
                <a:lnTo>
                  <a:pt x="1274734" y="92144"/>
                </a:lnTo>
                <a:lnTo>
                  <a:pt x="1232872" y="188750"/>
                </a:lnTo>
                <a:lnTo>
                  <a:pt x="1216718" y="180757"/>
                </a:lnTo>
                <a:close/>
                <a:moveTo>
                  <a:pt x="879964" y="47539"/>
                </a:moveTo>
                <a:lnTo>
                  <a:pt x="896536" y="48415"/>
                </a:lnTo>
                <a:lnTo>
                  <a:pt x="898006" y="48246"/>
                </a:lnTo>
                <a:lnTo>
                  <a:pt x="900930" y="121496"/>
                </a:lnTo>
                <a:lnTo>
                  <a:pt x="882930" y="121839"/>
                </a:lnTo>
                <a:close/>
                <a:moveTo>
                  <a:pt x="803804" y="43511"/>
                </a:moveTo>
                <a:lnTo>
                  <a:pt x="822082" y="44478"/>
                </a:lnTo>
                <a:lnTo>
                  <a:pt x="832792" y="126618"/>
                </a:lnTo>
                <a:lnTo>
                  <a:pt x="814920" y="128774"/>
                </a:lnTo>
                <a:close/>
                <a:moveTo>
                  <a:pt x="577653" y="42008"/>
                </a:moveTo>
                <a:lnTo>
                  <a:pt x="634782" y="177534"/>
                </a:lnTo>
                <a:lnTo>
                  <a:pt x="618704" y="185731"/>
                </a:lnTo>
                <a:lnTo>
                  <a:pt x="565079" y="58518"/>
                </a:lnTo>
                <a:close/>
                <a:moveTo>
                  <a:pt x="973404" y="39567"/>
                </a:moveTo>
                <a:lnTo>
                  <a:pt x="969228" y="123258"/>
                </a:lnTo>
                <a:lnTo>
                  <a:pt x="951312" y="121130"/>
                </a:lnTo>
                <a:lnTo>
                  <a:pt x="955278" y="41654"/>
                </a:lnTo>
                <a:close/>
                <a:moveTo>
                  <a:pt x="723233" y="31443"/>
                </a:moveTo>
                <a:lnTo>
                  <a:pt x="742691" y="35995"/>
                </a:lnTo>
                <a:lnTo>
                  <a:pt x="765354" y="137622"/>
                </a:lnTo>
                <a:lnTo>
                  <a:pt x="747791" y="141567"/>
                </a:lnTo>
                <a:close/>
                <a:moveTo>
                  <a:pt x="1051847" y="25765"/>
                </a:moveTo>
                <a:lnTo>
                  <a:pt x="1037014" y="131308"/>
                </a:lnTo>
                <a:lnTo>
                  <a:pt x="1019135" y="129184"/>
                </a:lnTo>
                <a:lnTo>
                  <a:pt x="1032869" y="31462"/>
                </a:lnTo>
                <a:close/>
                <a:moveTo>
                  <a:pt x="633115" y="6990"/>
                </a:moveTo>
                <a:lnTo>
                  <a:pt x="651107" y="14566"/>
                </a:lnTo>
                <a:lnTo>
                  <a:pt x="654699" y="15406"/>
                </a:lnTo>
                <a:lnTo>
                  <a:pt x="699105" y="154429"/>
                </a:lnTo>
                <a:lnTo>
                  <a:pt x="682029" y="160125"/>
                </a:lnTo>
                <a:close/>
                <a:moveTo>
                  <a:pt x="1203134" y="4273"/>
                </a:moveTo>
                <a:lnTo>
                  <a:pt x="1213236" y="20976"/>
                </a:lnTo>
                <a:lnTo>
                  <a:pt x="1215649" y="23769"/>
                </a:lnTo>
                <a:lnTo>
                  <a:pt x="1169442" y="163605"/>
                </a:lnTo>
                <a:lnTo>
                  <a:pt x="1152188" y="158449"/>
                </a:lnTo>
                <a:close/>
                <a:moveTo>
                  <a:pt x="1137683" y="0"/>
                </a:moveTo>
                <a:lnTo>
                  <a:pt x="1104046" y="144062"/>
                </a:lnTo>
                <a:lnTo>
                  <a:pt x="1086767" y="138898"/>
                </a:lnTo>
                <a:lnTo>
                  <a:pt x="1117806" y="59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6"/>
            </p:custDataLst>
          </p:nvPr>
        </p:nvSpPr>
        <p:spPr>
          <a:xfrm>
            <a:off x="4699855" y="2731355"/>
            <a:ext cx="2792289" cy="2792291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en-US" altLang="zh-CN" sz="1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任意多边形 8"/>
          <p:cNvSpPr/>
          <p:nvPr>
            <p:custDataLst>
              <p:tags r:id="rId7"/>
            </p:custDataLst>
          </p:nvPr>
        </p:nvSpPr>
        <p:spPr>
          <a:xfrm>
            <a:off x="5097708" y="2731355"/>
            <a:ext cx="1996585" cy="422335"/>
          </a:xfrm>
          <a:custGeom>
            <a:avLst/>
            <a:gdLst>
              <a:gd name="connsiteX0" fmla="*/ 650988 w 1301976"/>
              <a:gd name="connsiteY0" fmla="*/ 0 h 275406"/>
              <a:gd name="connsiteX1" fmla="*/ 1294759 w 1301976"/>
              <a:gd name="connsiteY1" fmla="*/ 266659 h 275406"/>
              <a:gd name="connsiteX2" fmla="*/ 1301976 w 1301976"/>
              <a:gd name="connsiteY2" fmla="*/ 275406 h 275406"/>
              <a:gd name="connsiteX3" fmla="*/ 0 w 1301976"/>
              <a:gd name="connsiteY3" fmla="*/ 275406 h 275406"/>
              <a:gd name="connsiteX4" fmla="*/ 7218 w 1301976"/>
              <a:gd name="connsiteY4" fmla="*/ 266659 h 275406"/>
              <a:gd name="connsiteX5" fmla="*/ 650988 w 1301976"/>
              <a:gd name="connsiteY5" fmla="*/ 0 h 27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976" h="275406">
                <a:moveTo>
                  <a:pt x="650988" y="0"/>
                </a:moveTo>
                <a:cubicBezTo>
                  <a:pt x="902396" y="0"/>
                  <a:pt x="1130003" y="101903"/>
                  <a:pt x="1294759" y="266659"/>
                </a:cubicBezTo>
                <a:lnTo>
                  <a:pt x="1301976" y="275406"/>
                </a:lnTo>
                <a:lnTo>
                  <a:pt x="0" y="275406"/>
                </a:lnTo>
                <a:lnTo>
                  <a:pt x="7218" y="266659"/>
                </a:lnTo>
                <a:cubicBezTo>
                  <a:pt x="171973" y="101903"/>
                  <a:pt x="399580" y="0"/>
                  <a:pt x="6509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r>
              <a:rPr lang="en-US" altLang="zh-CN" sz="16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sz="16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4774709" y="3252977"/>
            <a:ext cx="2642582" cy="174904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kern="0" spc="3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门诊慢特病</a:t>
            </a:r>
            <a:endParaRPr lang="zh-CN" altLang="en-US" sz="2000" b="1" kern="0" spc="3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任意多边形 16"/>
          <p:cNvSpPr/>
          <p:nvPr>
            <p:custDataLst>
              <p:tags r:id="rId9"/>
            </p:custDataLst>
          </p:nvPr>
        </p:nvSpPr>
        <p:spPr>
          <a:xfrm>
            <a:off x="8311549" y="2373701"/>
            <a:ext cx="3664585" cy="3507597"/>
          </a:xfrm>
          <a:custGeom>
            <a:avLst/>
            <a:gdLst>
              <a:gd name="connsiteX0" fmla="*/ 961691 w 1844621"/>
              <a:gd name="connsiteY0" fmla="*/ 1643760 h 1765598"/>
              <a:gd name="connsiteX1" fmla="*/ 964657 w 1844621"/>
              <a:gd name="connsiteY1" fmla="*/ 1718060 h 1765598"/>
              <a:gd name="connsiteX2" fmla="*/ 948083 w 1844621"/>
              <a:gd name="connsiteY2" fmla="*/ 1717184 h 1765598"/>
              <a:gd name="connsiteX3" fmla="*/ 946614 w 1844621"/>
              <a:gd name="connsiteY3" fmla="*/ 1717353 h 1765598"/>
              <a:gd name="connsiteX4" fmla="*/ 943691 w 1844621"/>
              <a:gd name="connsiteY4" fmla="*/ 1644103 h 1765598"/>
              <a:gd name="connsiteX5" fmla="*/ 875350 w 1844621"/>
              <a:gd name="connsiteY5" fmla="*/ 1643169 h 1765598"/>
              <a:gd name="connsiteX6" fmla="*/ 893299 w 1844621"/>
              <a:gd name="connsiteY6" fmla="*/ 1644629 h 1765598"/>
              <a:gd name="connsiteX7" fmla="*/ 889341 w 1844621"/>
              <a:gd name="connsiteY7" fmla="*/ 1723945 h 1765598"/>
              <a:gd name="connsiteX8" fmla="*/ 871214 w 1844621"/>
              <a:gd name="connsiteY8" fmla="*/ 1726031 h 1765598"/>
              <a:gd name="connsiteX9" fmla="*/ 1029699 w 1844621"/>
              <a:gd name="connsiteY9" fmla="*/ 1636826 h 1765598"/>
              <a:gd name="connsiteX10" fmla="*/ 1040815 w 1844621"/>
              <a:gd name="connsiteY10" fmla="*/ 1722087 h 1765598"/>
              <a:gd name="connsiteX11" fmla="*/ 1022537 w 1844621"/>
              <a:gd name="connsiteY11" fmla="*/ 1721121 h 1765598"/>
              <a:gd name="connsiteX12" fmla="*/ 1011828 w 1844621"/>
              <a:gd name="connsiteY12" fmla="*/ 1638982 h 1765598"/>
              <a:gd name="connsiteX13" fmla="*/ 807350 w 1844621"/>
              <a:gd name="connsiteY13" fmla="*/ 1636115 h 1765598"/>
              <a:gd name="connsiteX14" fmla="*/ 822430 w 1844621"/>
              <a:gd name="connsiteY14" fmla="*/ 1638864 h 1765598"/>
              <a:gd name="connsiteX15" fmla="*/ 825110 w 1844621"/>
              <a:gd name="connsiteY15" fmla="*/ 1639083 h 1765598"/>
              <a:gd name="connsiteX16" fmla="*/ 811751 w 1844621"/>
              <a:gd name="connsiteY16" fmla="*/ 1734136 h 1765598"/>
              <a:gd name="connsiteX17" fmla="*/ 792774 w 1844621"/>
              <a:gd name="connsiteY17" fmla="*/ 1739833 h 1765598"/>
              <a:gd name="connsiteX18" fmla="*/ 1096827 w 1844621"/>
              <a:gd name="connsiteY18" fmla="*/ 1624033 h 1765598"/>
              <a:gd name="connsiteX19" fmla="*/ 1121385 w 1844621"/>
              <a:gd name="connsiteY19" fmla="*/ 1734155 h 1765598"/>
              <a:gd name="connsiteX20" fmla="*/ 1101928 w 1844621"/>
              <a:gd name="connsiteY20" fmla="*/ 1729603 h 1765598"/>
              <a:gd name="connsiteX21" fmla="*/ 1079265 w 1844621"/>
              <a:gd name="connsiteY21" fmla="*/ 1627978 h 1765598"/>
              <a:gd name="connsiteX22" fmla="*/ 740342 w 1844621"/>
              <a:gd name="connsiteY22" fmla="*/ 1622534 h 1765598"/>
              <a:gd name="connsiteX23" fmla="*/ 749046 w 1844621"/>
              <a:gd name="connsiteY23" fmla="*/ 1625484 h 1765598"/>
              <a:gd name="connsiteX24" fmla="*/ 757767 w 1844621"/>
              <a:gd name="connsiteY24" fmla="*/ 1627074 h 1765598"/>
              <a:gd name="connsiteX25" fmla="*/ 726815 w 1844621"/>
              <a:gd name="connsiteY25" fmla="*/ 1759631 h 1765598"/>
              <a:gd name="connsiteX26" fmla="*/ 706937 w 1844621"/>
              <a:gd name="connsiteY26" fmla="*/ 1765598 h 1765598"/>
              <a:gd name="connsiteX27" fmla="*/ 1162592 w 1844621"/>
              <a:gd name="connsiteY27" fmla="*/ 1605474 h 1765598"/>
              <a:gd name="connsiteX28" fmla="*/ 1211506 w 1844621"/>
              <a:gd name="connsiteY28" fmla="*/ 1758609 h 1765598"/>
              <a:gd name="connsiteX29" fmla="*/ 1193512 w 1844621"/>
              <a:gd name="connsiteY29" fmla="*/ 1751032 h 1765598"/>
              <a:gd name="connsiteX30" fmla="*/ 1189921 w 1844621"/>
              <a:gd name="connsiteY30" fmla="*/ 1750192 h 1765598"/>
              <a:gd name="connsiteX31" fmla="*/ 1145515 w 1844621"/>
              <a:gd name="connsiteY31" fmla="*/ 1611170 h 1765598"/>
              <a:gd name="connsiteX32" fmla="*/ 675637 w 1844621"/>
              <a:gd name="connsiteY32" fmla="*/ 1600604 h 1765598"/>
              <a:gd name="connsiteX33" fmla="*/ 692686 w 1844621"/>
              <a:gd name="connsiteY33" fmla="*/ 1606382 h 1765598"/>
              <a:gd name="connsiteX34" fmla="*/ 641486 w 1844621"/>
              <a:gd name="connsiteY34" fmla="*/ 1761326 h 1765598"/>
              <a:gd name="connsiteX35" fmla="*/ 631383 w 1844621"/>
              <a:gd name="connsiteY35" fmla="*/ 1744623 h 1765598"/>
              <a:gd name="connsiteX36" fmla="*/ 628970 w 1844621"/>
              <a:gd name="connsiteY36" fmla="*/ 1741831 h 1765598"/>
              <a:gd name="connsiteX37" fmla="*/ 1225916 w 1844621"/>
              <a:gd name="connsiteY37" fmla="*/ 1579868 h 1765598"/>
              <a:gd name="connsiteX38" fmla="*/ 1279540 w 1844621"/>
              <a:gd name="connsiteY38" fmla="*/ 1707080 h 1765598"/>
              <a:gd name="connsiteX39" fmla="*/ 1266966 w 1844621"/>
              <a:gd name="connsiteY39" fmla="*/ 1723591 h 1765598"/>
              <a:gd name="connsiteX40" fmla="*/ 1209837 w 1844621"/>
              <a:gd name="connsiteY40" fmla="*/ 1588066 h 1765598"/>
              <a:gd name="connsiteX41" fmla="*/ 610954 w 1844621"/>
              <a:gd name="connsiteY41" fmla="*/ 1578681 h 1765598"/>
              <a:gd name="connsiteX42" fmla="*/ 628059 w 1844621"/>
              <a:gd name="connsiteY42" fmla="*/ 1584478 h 1765598"/>
              <a:gd name="connsiteX43" fmla="*/ 582951 w 1844621"/>
              <a:gd name="connsiteY43" fmla="*/ 1688574 h 1765598"/>
              <a:gd name="connsiteX44" fmla="*/ 569886 w 1844621"/>
              <a:gd name="connsiteY44" fmla="*/ 1673454 h 1765598"/>
              <a:gd name="connsiteX45" fmla="*/ 1286670 w 1844621"/>
              <a:gd name="connsiteY45" fmla="*/ 1548893 h 1765598"/>
              <a:gd name="connsiteX46" fmla="*/ 1333269 w 1844621"/>
              <a:gd name="connsiteY46" fmla="*/ 1636531 h 1765598"/>
              <a:gd name="connsiteX47" fmla="*/ 1321264 w 1844621"/>
              <a:gd name="connsiteY47" fmla="*/ 1652294 h 1765598"/>
              <a:gd name="connsiteX48" fmla="*/ 1270632 w 1844621"/>
              <a:gd name="connsiteY48" fmla="*/ 1557070 h 1765598"/>
              <a:gd name="connsiteX49" fmla="*/ 551444 w 1844621"/>
              <a:gd name="connsiteY49" fmla="*/ 1545001 h 1765598"/>
              <a:gd name="connsiteX50" fmla="*/ 567074 w 1844621"/>
              <a:gd name="connsiteY50" fmla="*/ 1553937 h 1765598"/>
              <a:gd name="connsiteX51" fmla="*/ 524862 w 1844621"/>
              <a:gd name="connsiteY51" fmla="*/ 1631452 h 1765598"/>
              <a:gd name="connsiteX52" fmla="*/ 510642 w 1844621"/>
              <a:gd name="connsiteY52" fmla="*/ 1619926 h 1765598"/>
              <a:gd name="connsiteX53" fmla="*/ 1346034 w 1844621"/>
              <a:gd name="connsiteY53" fmla="*/ 1515267 h 1765598"/>
              <a:gd name="connsiteX54" fmla="*/ 1390051 w 1844621"/>
              <a:gd name="connsiteY54" fmla="*/ 1582679 h 1765598"/>
              <a:gd name="connsiteX55" fmla="*/ 1376613 w 1844621"/>
              <a:gd name="connsiteY55" fmla="*/ 1595021 h 1765598"/>
              <a:gd name="connsiteX56" fmla="*/ 1331552 w 1844621"/>
              <a:gd name="connsiteY56" fmla="*/ 1526010 h 1765598"/>
              <a:gd name="connsiteX57" fmla="*/ 1333983 w 1844621"/>
              <a:gd name="connsiteY57" fmla="*/ 1524770 h 1765598"/>
              <a:gd name="connsiteX58" fmla="*/ 492213 w 1844621"/>
              <a:gd name="connsiteY58" fmla="*/ 1511140 h 1765598"/>
              <a:gd name="connsiteX59" fmla="*/ 507877 w 1844621"/>
              <a:gd name="connsiteY59" fmla="*/ 1520095 h 1765598"/>
              <a:gd name="connsiteX60" fmla="*/ 465615 w 1844621"/>
              <a:gd name="connsiteY60" fmla="*/ 1583429 h 1765598"/>
              <a:gd name="connsiteX61" fmla="*/ 452723 w 1844621"/>
              <a:gd name="connsiteY61" fmla="*/ 1572979 h 1765598"/>
              <a:gd name="connsiteX62" fmla="*/ 451434 w 1844621"/>
              <a:gd name="connsiteY62" fmla="*/ 1572252 h 1765598"/>
              <a:gd name="connsiteX63" fmla="*/ 1399641 w 1844621"/>
              <a:gd name="connsiteY63" fmla="*/ 1472989 h 1765598"/>
              <a:gd name="connsiteX64" fmla="*/ 1447523 w 1844621"/>
              <a:gd name="connsiteY64" fmla="*/ 1533649 h 1765598"/>
              <a:gd name="connsiteX65" fmla="*/ 1433600 w 1844621"/>
              <a:gd name="connsiteY65" fmla="*/ 1542681 h 1765598"/>
              <a:gd name="connsiteX66" fmla="*/ 1432510 w 1844621"/>
              <a:gd name="connsiteY66" fmla="*/ 1543682 h 1765598"/>
              <a:gd name="connsiteX67" fmla="*/ 1385507 w 1844621"/>
              <a:gd name="connsiteY67" fmla="*/ 1484135 h 1765598"/>
              <a:gd name="connsiteX68" fmla="*/ 439084 w 1844621"/>
              <a:gd name="connsiteY68" fmla="*/ 1468240 h 1765598"/>
              <a:gd name="connsiteX69" fmla="*/ 452737 w 1844621"/>
              <a:gd name="connsiteY69" fmla="*/ 1479985 h 1765598"/>
              <a:gd name="connsiteX70" fmla="*/ 401226 w 1844621"/>
              <a:gd name="connsiteY70" fmla="*/ 1543921 h 1765598"/>
              <a:gd name="connsiteX71" fmla="*/ 385335 w 1844621"/>
              <a:gd name="connsiteY71" fmla="*/ 1534955 h 1765598"/>
              <a:gd name="connsiteX72" fmla="*/ 1452700 w 1844621"/>
              <a:gd name="connsiteY72" fmla="*/ 1430017 h 1765598"/>
              <a:gd name="connsiteX73" fmla="*/ 1511505 w 1844621"/>
              <a:gd name="connsiteY73" fmla="*/ 1492141 h 1765598"/>
              <a:gd name="connsiteX74" fmla="*/ 1496150 w 1844621"/>
              <a:gd name="connsiteY74" fmla="*/ 1502102 h 1765598"/>
              <a:gd name="connsiteX75" fmla="*/ 1439119 w 1844621"/>
              <a:gd name="connsiteY75" fmla="*/ 1441854 h 1765598"/>
              <a:gd name="connsiteX76" fmla="*/ 1449687 w 1844621"/>
              <a:gd name="connsiteY76" fmla="*/ 1433519 h 1765598"/>
              <a:gd name="connsiteX77" fmla="*/ 387391 w 1844621"/>
              <a:gd name="connsiteY77" fmla="*/ 1423768 h 1765598"/>
              <a:gd name="connsiteX78" fmla="*/ 401059 w 1844621"/>
              <a:gd name="connsiteY78" fmla="*/ 1435526 h 1765598"/>
              <a:gd name="connsiteX79" fmla="*/ 332463 w 1844621"/>
              <a:gd name="connsiteY79" fmla="*/ 1506560 h 1765598"/>
              <a:gd name="connsiteX80" fmla="*/ 313761 w 1844621"/>
              <a:gd name="connsiteY80" fmla="*/ 1500014 h 1765598"/>
              <a:gd name="connsiteX81" fmla="*/ 1497274 w 1844621"/>
              <a:gd name="connsiteY81" fmla="*/ 1378205 h 1765598"/>
              <a:gd name="connsiteX82" fmla="*/ 1583781 w 1844621"/>
              <a:gd name="connsiteY82" fmla="*/ 1454547 h 1765598"/>
              <a:gd name="connsiteX83" fmla="*/ 1565364 w 1844621"/>
              <a:gd name="connsiteY83" fmla="*/ 1462300 h 1765598"/>
              <a:gd name="connsiteX84" fmla="*/ 1485535 w 1844621"/>
              <a:gd name="connsiteY84" fmla="*/ 1391850 h 1765598"/>
              <a:gd name="connsiteX85" fmla="*/ 342078 w 1844621"/>
              <a:gd name="connsiteY85" fmla="*/ 1372754 h 1765598"/>
              <a:gd name="connsiteX86" fmla="*/ 353236 w 1844621"/>
              <a:gd name="connsiteY86" fmla="*/ 1386902 h 1765598"/>
              <a:gd name="connsiteX87" fmla="*/ 248764 w 1844621"/>
              <a:gd name="connsiteY87" fmla="*/ 1477262 h 1765598"/>
              <a:gd name="connsiteX88" fmla="*/ 229175 w 1844621"/>
              <a:gd name="connsiteY88" fmla="*/ 1470405 h 1765598"/>
              <a:gd name="connsiteX89" fmla="*/ 1541797 w 1844621"/>
              <a:gd name="connsiteY89" fmla="*/ 1326453 h 1765598"/>
              <a:gd name="connsiteX90" fmla="*/ 1671063 w 1844621"/>
              <a:gd name="connsiteY90" fmla="*/ 1421359 h 1765598"/>
              <a:gd name="connsiteX91" fmla="*/ 1652052 w 1844621"/>
              <a:gd name="connsiteY91" fmla="*/ 1425806 h 1765598"/>
              <a:gd name="connsiteX92" fmla="*/ 1648653 w 1844621"/>
              <a:gd name="connsiteY92" fmla="*/ 1427237 h 1765598"/>
              <a:gd name="connsiteX93" fmla="*/ 1530022 w 1844621"/>
              <a:gd name="connsiteY93" fmla="*/ 1340139 h 1765598"/>
              <a:gd name="connsiteX94" fmla="*/ 299862 w 1844621"/>
              <a:gd name="connsiteY94" fmla="*/ 1319225 h 1765598"/>
              <a:gd name="connsiteX95" fmla="*/ 311019 w 1844621"/>
              <a:gd name="connsiteY95" fmla="*/ 1333372 h 1765598"/>
              <a:gd name="connsiteX96" fmla="*/ 178732 w 1844621"/>
              <a:gd name="connsiteY96" fmla="*/ 1428480 h 1765598"/>
              <a:gd name="connsiteX97" fmla="*/ 180377 w 1844621"/>
              <a:gd name="connsiteY97" fmla="*/ 1409027 h 1765598"/>
              <a:gd name="connsiteX98" fmla="*/ 180067 w 1844621"/>
              <a:gd name="connsiteY98" fmla="*/ 1405352 h 1765598"/>
              <a:gd name="connsiteX99" fmla="*/ 1576542 w 1844621"/>
              <a:gd name="connsiteY99" fmla="*/ 1267609 h 1765598"/>
              <a:gd name="connsiteX100" fmla="*/ 1695816 w 1844621"/>
              <a:gd name="connsiteY100" fmla="*/ 1339681 h 1765598"/>
              <a:gd name="connsiteX101" fmla="*/ 1695348 w 1844621"/>
              <a:gd name="connsiteY101" fmla="*/ 1360430 h 1765598"/>
              <a:gd name="connsiteX102" fmla="*/ 1567606 w 1844621"/>
              <a:gd name="connsiteY102" fmla="*/ 1283241 h 1765598"/>
              <a:gd name="connsiteX103" fmla="*/ 263531 w 1844621"/>
              <a:gd name="connsiteY103" fmla="*/ 1261503 h 1765598"/>
              <a:gd name="connsiteX104" fmla="*/ 271723 w 1844621"/>
              <a:gd name="connsiteY104" fmla="*/ 1277570 h 1765598"/>
              <a:gd name="connsiteX105" fmla="*/ 174140 w 1844621"/>
              <a:gd name="connsiteY105" fmla="*/ 1335215 h 1765598"/>
              <a:gd name="connsiteX106" fmla="*/ 172457 w 1844621"/>
              <a:gd name="connsiteY106" fmla="*/ 1315303 h 1765598"/>
              <a:gd name="connsiteX107" fmla="*/ 1610398 w 1844621"/>
              <a:gd name="connsiteY107" fmla="*/ 1208387 h 1765598"/>
              <a:gd name="connsiteX108" fmla="*/ 1697816 w 1844621"/>
              <a:gd name="connsiteY108" fmla="*/ 1251024 h 1765598"/>
              <a:gd name="connsiteX109" fmla="*/ 1697369 w 1844621"/>
              <a:gd name="connsiteY109" fmla="*/ 1270832 h 1765598"/>
              <a:gd name="connsiteX110" fmla="*/ 1601446 w 1844621"/>
              <a:gd name="connsiteY110" fmla="*/ 1224047 h 1765598"/>
              <a:gd name="connsiteX111" fmla="*/ 232566 w 1844621"/>
              <a:gd name="connsiteY111" fmla="*/ 1200770 h 1765598"/>
              <a:gd name="connsiteX112" fmla="*/ 240745 w 1844621"/>
              <a:gd name="connsiteY112" fmla="*/ 1216812 h 1765598"/>
              <a:gd name="connsiteX113" fmla="*/ 160720 w 1844621"/>
              <a:gd name="connsiteY113" fmla="*/ 1254859 h 1765598"/>
              <a:gd name="connsiteX114" fmla="*/ 155991 w 1844621"/>
              <a:gd name="connsiteY114" fmla="*/ 1237178 h 1765598"/>
              <a:gd name="connsiteX115" fmla="*/ 1634958 w 1844621"/>
              <a:gd name="connsiteY115" fmla="*/ 1144690 h 1765598"/>
              <a:gd name="connsiteX116" fmla="*/ 1712099 w 1844621"/>
              <a:gd name="connsiteY116" fmla="*/ 1174082 h 1765598"/>
              <a:gd name="connsiteX117" fmla="*/ 1708482 w 1844621"/>
              <a:gd name="connsiteY117" fmla="*/ 1191966 h 1765598"/>
              <a:gd name="connsiteX118" fmla="*/ 1629176 w 1844621"/>
              <a:gd name="connsiteY118" fmla="*/ 1161750 h 1765598"/>
              <a:gd name="connsiteX119" fmla="*/ 204756 w 1844621"/>
              <a:gd name="connsiteY119" fmla="*/ 1138431 h 1765598"/>
              <a:gd name="connsiteX120" fmla="*/ 210455 w 1844621"/>
              <a:gd name="connsiteY120" fmla="*/ 1155515 h 1765598"/>
              <a:gd name="connsiteX121" fmla="*/ 141015 w 1844621"/>
              <a:gd name="connsiteY121" fmla="*/ 1181182 h 1765598"/>
              <a:gd name="connsiteX122" fmla="*/ 136727 w 1844621"/>
              <a:gd name="connsiteY122" fmla="*/ 1165150 h 1765598"/>
              <a:gd name="connsiteX123" fmla="*/ 136112 w 1844621"/>
              <a:gd name="connsiteY123" fmla="*/ 1163804 h 1765598"/>
              <a:gd name="connsiteX124" fmla="*/ 1656844 w 1844621"/>
              <a:gd name="connsiteY124" fmla="*/ 1080115 h 1765598"/>
              <a:gd name="connsiteX125" fmla="*/ 1729776 w 1844621"/>
              <a:gd name="connsiteY125" fmla="*/ 1100634 h 1765598"/>
              <a:gd name="connsiteX126" fmla="*/ 1723821 w 1844621"/>
              <a:gd name="connsiteY126" fmla="*/ 1116126 h 1765598"/>
              <a:gd name="connsiteX127" fmla="*/ 1723528 w 1844621"/>
              <a:gd name="connsiteY127" fmla="*/ 1117576 h 1765598"/>
              <a:gd name="connsiteX128" fmla="*/ 1651058 w 1844621"/>
              <a:gd name="connsiteY128" fmla="*/ 1097186 h 1765598"/>
              <a:gd name="connsiteX129" fmla="*/ 184625 w 1844621"/>
              <a:gd name="connsiteY129" fmla="*/ 1073110 h 1765598"/>
              <a:gd name="connsiteX130" fmla="*/ 188043 w 1844621"/>
              <a:gd name="connsiteY130" fmla="*/ 1088326 h 1765598"/>
              <a:gd name="connsiteX131" fmla="*/ 188810 w 1844621"/>
              <a:gd name="connsiteY131" fmla="*/ 1090624 h 1765598"/>
              <a:gd name="connsiteX132" fmla="*/ 112145 w 1844621"/>
              <a:gd name="connsiteY132" fmla="*/ 1111372 h 1765598"/>
              <a:gd name="connsiteX133" fmla="*/ 104560 w 1844621"/>
              <a:gd name="connsiteY133" fmla="*/ 1094778 h 1765598"/>
              <a:gd name="connsiteX134" fmla="*/ 1672722 w 1844621"/>
              <a:gd name="connsiteY134" fmla="*/ 1013691 h 1765598"/>
              <a:gd name="connsiteX135" fmla="*/ 1757141 w 1844621"/>
              <a:gd name="connsiteY135" fmla="*/ 1029446 h 1765598"/>
              <a:gd name="connsiteX136" fmla="*/ 1750574 w 1844621"/>
              <a:gd name="connsiteY136" fmla="*/ 1046531 h 1765598"/>
              <a:gd name="connsiteX137" fmla="*/ 1669493 w 1844621"/>
              <a:gd name="connsiteY137" fmla="*/ 1031399 h 1765598"/>
              <a:gd name="connsiteX138" fmla="*/ 170225 w 1844621"/>
              <a:gd name="connsiteY138" fmla="*/ 1006273 h 1765598"/>
              <a:gd name="connsiteX139" fmla="*/ 170936 w 1844621"/>
              <a:gd name="connsiteY139" fmla="*/ 1012170 h 1765598"/>
              <a:gd name="connsiteX140" fmla="*/ 173584 w 1844621"/>
              <a:gd name="connsiteY140" fmla="*/ 1023958 h 1765598"/>
              <a:gd name="connsiteX141" fmla="*/ 78475 w 1844621"/>
              <a:gd name="connsiteY141" fmla="*/ 1040728 h 1765598"/>
              <a:gd name="connsiteX142" fmla="*/ 67193 w 1844621"/>
              <a:gd name="connsiteY142" fmla="*/ 1024440 h 1765598"/>
              <a:gd name="connsiteX143" fmla="*/ 1681368 w 1844621"/>
              <a:gd name="connsiteY143" fmla="*/ 945892 h 1765598"/>
              <a:gd name="connsiteX144" fmla="*/ 1793516 w 1844621"/>
              <a:gd name="connsiteY144" fmla="*/ 956550 h 1765598"/>
              <a:gd name="connsiteX145" fmla="*/ 1783173 w 1844621"/>
              <a:gd name="connsiteY145" fmla="*/ 973649 h 1765598"/>
              <a:gd name="connsiteX146" fmla="*/ 1679909 w 1844621"/>
              <a:gd name="connsiteY146" fmla="*/ 963835 h 1765598"/>
              <a:gd name="connsiteX147" fmla="*/ 162034 w 1844621"/>
              <a:gd name="connsiteY147" fmla="*/ 938372 h 1765598"/>
              <a:gd name="connsiteX148" fmla="*/ 164191 w 1844621"/>
              <a:gd name="connsiteY148" fmla="*/ 956254 h 1765598"/>
              <a:gd name="connsiteX149" fmla="*/ 27981 w 1844621"/>
              <a:gd name="connsiteY149" fmla="*/ 967828 h 1765598"/>
              <a:gd name="connsiteX150" fmla="*/ 16164 w 1844621"/>
              <a:gd name="connsiteY150" fmla="*/ 950767 h 1765598"/>
              <a:gd name="connsiteX151" fmla="*/ 1683923 w 1844621"/>
              <a:gd name="connsiteY151" fmla="*/ 877596 h 1765598"/>
              <a:gd name="connsiteX152" fmla="*/ 1844621 w 1844621"/>
              <a:gd name="connsiteY152" fmla="*/ 878397 h 1765598"/>
              <a:gd name="connsiteX153" fmla="*/ 1831855 w 1844621"/>
              <a:gd name="connsiteY153" fmla="*/ 893168 h 1765598"/>
              <a:gd name="connsiteX154" fmla="*/ 1829946 w 1844621"/>
              <a:gd name="connsiteY154" fmla="*/ 896325 h 1765598"/>
              <a:gd name="connsiteX155" fmla="*/ 1684266 w 1844621"/>
              <a:gd name="connsiteY155" fmla="*/ 895598 h 1765598"/>
              <a:gd name="connsiteX156" fmla="*/ 14676 w 1844621"/>
              <a:gd name="connsiteY156" fmla="*/ 869273 h 1765598"/>
              <a:gd name="connsiteX157" fmla="*/ 160356 w 1844621"/>
              <a:gd name="connsiteY157" fmla="*/ 869999 h 1765598"/>
              <a:gd name="connsiteX158" fmla="*/ 160699 w 1844621"/>
              <a:gd name="connsiteY158" fmla="*/ 888001 h 1765598"/>
              <a:gd name="connsiteX159" fmla="*/ 0 w 1844621"/>
              <a:gd name="connsiteY159" fmla="*/ 887200 h 1765598"/>
              <a:gd name="connsiteX160" fmla="*/ 12766 w 1844621"/>
              <a:gd name="connsiteY160" fmla="*/ 872429 h 1765598"/>
              <a:gd name="connsiteX161" fmla="*/ 1816638 w 1844621"/>
              <a:gd name="connsiteY161" fmla="*/ 797770 h 1765598"/>
              <a:gd name="connsiteX162" fmla="*/ 1828455 w 1844621"/>
              <a:gd name="connsiteY162" fmla="*/ 814831 h 1765598"/>
              <a:gd name="connsiteX163" fmla="*/ 1682588 w 1844621"/>
              <a:gd name="connsiteY163" fmla="*/ 827227 h 1765598"/>
              <a:gd name="connsiteX164" fmla="*/ 1680430 w 1844621"/>
              <a:gd name="connsiteY164" fmla="*/ 809345 h 1765598"/>
              <a:gd name="connsiteX165" fmla="*/ 61447 w 1844621"/>
              <a:gd name="connsiteY165" fmla="*/ 791950 h 1765598"/>
              <a:gd name="connsiteX166" fmla="*/ 164713 w 1844621"/>
              <a:gd name="connsiteY166" fmla="*/ 801763 h 1765598"/>
              <a:gd name="connsiteX167" fmla="*/ 163253 w 1844621"/>
              <a:gd name="connsiteY167" fmla="*/ 819705 h 1765598"/>
              <a:gd name="connsiteX168" fmla="*/ 51105 w 1844621"/>
              <a:gd name="connsiteY168" fmla="*/ 809048 h 1765598"/>
              <a:gd name="connsiteX169" fmla="*/ 1766145 w 1844621"/>
              <a:gd name="connsiteY169" fmla="*/ 724870 h 1765598"/>
              <a:gd name="connsiteX170" fmla="*/ 1777427 w 1844621"/>
              <a:gd name="connsiteY170" fmla="*/ 741158 h 1765598"/>
              <a:gd name="connsiteX171" fmla="*/ 1674396 w 1844621"/>
              <a:gd name="connsiteY171" fmla="*/ 759325 h 1765598"/>
              <a:gd name="connsiteX172" fmla="*/ 1673685 w 1844621"/>
              <a:gd name="connsiteY172" fmla="*/ 753429 h 1765598"/>
              <a:gd name="connsiteX173" fmla="*/ 1670588 w 1844621"/>
              <a:gd name="connsiteY173" fmla="*/ 741719 h 1765598"/>
              <a:gd name="connsiteX174" fmla="*/ 94047 w 1844621"/>
              <a:gd name="connsiteY174" fmla="*/ 719066 h 1765598"/>
              <a:gd name="connsiteX175" fmla="*/ 175129 w 1844621"/>
              <a:gd name="connsiteY175" fmla="*/ 734198 h 1765598"/>
              <a:gd name="connsiteX176" fmla="*/ 171900 w 1844621"/>
              <a:gd name="connsiteY176" fmla="*/ 751906 h 1765598"/>
              <a:gd name="connsiteX177" fmla="*/ 87480 w 1844621"/>
              <a:gd name="connsiteY177" fmla="*/ 736151 h 1765598"/>
              <a:gd name="connsiteX178" fmla="*/ 1732475 w 1844621"/>
              <a:gd name="connsiteY178" fmla="*/ 654227 h 1765598"/>
              <a:gd name="connsiteX179" fmla="*/ 1740061 w 1844621"/>
              <a:gd name="connsiteY179" fmla="*/ 670822 h 1765598"/>
              <a:gd name="connsiteX180" fmla="*/ 1657733 w 1844621"/>
              <a:gd name="connsiteY180" fmla="*/ 693102 h 1765598"/>
              <a:gd name="connsiteX181" fmla="*/ 1653131 w 1844621"/>
              <a:gd name="connsiteY181" fmla="*/ 675699 h 1765598"/>
              <a:gd name="connsiteX182" fmla="*/ 121093 w 1844621"/>
              <a:gd name="connsiteY182" fmla="*/ 648021 h 1765598"/>
              <a:gd name="connsiteX183" fmla="*/ 193564 w 1844621"/>
              <a:gd name="connsiteY183" fmla="*/ 668412 h 1765598"/>
              <a:gd name="connsiteX184" fmla="*/ 187778 w 1844621"/>
              <a:gd name="connsiteY184" fmla="*/ 685483 h 1765598"/>
              <a:gd name="connsiteX185" fmla="*/ 114844 w 1844621"/>
              <a:gd name="connsiteY185" fmla="*/ 664963 h 1765598"/>
              <a:gd name="connsiteX186" fmla="*/ 120799 w 1844621"/>
              <a:gd name="connsiteY186" fmla="*/ 649471 h 1765598"/>
              <a:gd name="connsiteX187" fmla="*/ 1703605 w 1844621"/>
              <a:gd name="connsiteY187" fmla="*/ 584417 h 1765598"/>
              <a:gd name="connsiteX188" fmla="*/ 1707892 w 1844621"/>
              <a:gd name="connsiteY188" fmla="*/ 600448 h 1765598"/>
              <a:gd name="connsiteX189" fmla="*/ 1708508 w 1844621"/>
              <a:gd name="connsiteY189" fmla="*/ 601796 h 1765598"/>
              <a:gd name="connsiteX190" fmla="*/ 1640259 w 1844621"/>
              <a:gd name="connsiteY190" fmla="*/ 627022 h 1765598"/>
              <a:gd name="connsiteX191" fmla="*/ 1639049 w 1844621"/>
              <a:gd name="connsiteY191" fmla="*/ 622444 h 1765598"/>
              <a:gd name="connsiteX192" fmla="*/ 1633440 w 1844621"/>
              <a:gd name="connsiteY192" fmla="*/ 610352 h 1765598"/>
              <a:gd name="connsiteX193" fmla="*/ 136138 w 1844621"/>
              <a:gd name="connsiteY193" fmla="*/ 573632 h 1765598"/>
              <a:gd name="connsiteX194" fmla="*/ 215446 w 1844621"/>
              <a:gd name="connsiteY194" fmla="*/ 603848 h 1765598"/>
              <a:gd name="connsiteX195" fmla="*/ 209665 w 1844621"/>
              <a:gd name="connsiteY195" fmla="*/ 620908 h 1765598"/>
              <a:gd name="connsiteX196" fmla="*/ 132521 w 1844621"/>
              <a:gd name="connsiteY196" fmla="*/ 591516 h 1765598"/>
              <a:gd name="connsiteX197" fmla="*/ 1683900 w 1844621"/>
              <a:gd name="connsiteY197" fmla="*/ 510741 h 1765598"/>
              <a:gd name="connsiteX198" fmla="*/ 1688629 w 1844621"/>
              <a:gd name="connsiteY198" fmla="*/ 528423 h 1765598"/>
              <a:gd name="connsiteX199" fmla="*/ 1612275 w 1844621"/>
              <a:gd name="connsiteY199" fmla="*/ 564725 h 1765598"/>
              <a:gd name="connsiteX200" fmla="*/ 1604700 w 1844621"/>
              <a:gd name="connsiteY200" fmla="*/ 548396 h 1765598"/>
              <a:gd name="connsiteX201" fmla="*/ 147252 w 1844621"/>
              <a:gd name="connsiteY201" fmla="*/ 494765 h 1765598"/>
              <a:gd name="connsiteX202" fmla="*/ 243177 w 1844621"/>
              <a:gd name="connsiteY202" fmla="*/ 541551 h 1765598"/>
              <a:gd name="connsiteX203" fmla="*/ 234224 w 1844621"/>
              <a:gd name="connsiteY203" fmla="*/ 557210 h 1765598"/>
              <a:gd name="connsiteX204" fmla="*/ 146805 w 1844621"/>
              <a:gd name="connsiteY204" fmla="*/ 514573 h 1765598"/>
              <a:gd name="connsiteX205" fmla="*/ 1670480 w 1844621"/>
              <a:gd name="connsiteY205" fmla="*/ 430384 h 1765598"/>
              <a:gd name="connsiteX206" fmla="*/ 1672163 w 1844621"/>
              <a:gd name="connsiteY206" fmla="*/ 450296 h 1765598"/>
              <a:gd name="connsiteX207" fmla="*/ 1583450 w 1844621"/>
              <a:gd name="connsiteY207" fmla="*/ 502701 h 1765598"/>
              <a:gd name="connsiteX208" fmla="*/ 1573155 w 1844621"/>
              <a:gd name="connsiteY208" fmla="*/ 487877 h 1765598"/>
              <a:gd name="connsiteX209" fmla="*/ 149273 w 1844621"/>
              <a:gd name="connsiteY209" fmla="*/ 405169 h 1765598"/>
              <a:gd name="connsiteX210" fmla="*/ 277016 w 1844621"/>
              <a:gd name="connsiteY210" fmla="*/ 482359 h 1765598"/>
              <a:gd name="connsiteX211" fmla="*/ 268080 w 1844621"/>
              <a:gd name="connsiteY211" fmla="*/ 497989 h 1765598"/>
              <a:gd name="connsiteX212" fmla="*/ 148805 w 1844621"/>
              <a:gd name="connsiteY212" fmla="*/ 425916 h 1765598"/>
              <a:gd name="connsiteX213" fmla="*/ 195968 w 1844621"/>
              <a:gd name="connsiteY213" fmla="*/ 338361 h 1765598"/>
              <a:gd name="connsiteX214" fmla="*/ 314600 w 1844621"/>
              <a:gd name="connsiteY214" fmla="*/ 425459 h 1765598"/>
              <a:gd name="connsiteX215" fmla="*/ 302826 w 1844621"/>
              <a:gd name="connsiteY215" fmla="*/ 439145 h 1765598"/>
              <a:gd name="connsiteX216" fmla="*/ 173559 w 1844621"/>
              <a:gd name="connsiteY216" fmla="*/ 344239 h 1765598"/>
              <a:gd name="connsiteX217" fmla="*/ 192568 w 1844621"/>
              <a:gd name="connsiteY217" fmla="*/ 339792 h 1765598"/>
              <a:gd name="connsiteX218" fmla="*/ 1665887 w 1844621"/>
              <a:gd name="connsiteY218" fmla="*/ 337121 h 1765598"/>
              <a:gd name="connsiteX219" fmla="*/ 1664242 w 1844621"/>
              <a:gd name="connsiteY219" fmla="*/ 356571 h 1765598"/>
              <a:gd name="connsiteX220" fmla="*/ 1664553 w 1844621"/>
              <a:gd name="connsiteY220" fmla="*/ 360248 h 1765598"/>
              <a:gd name="connsiteX221" fmla="*/ 1544474 w 1844621"/>
              <a:gd name="connsiteY221" fmla="*/ 446578 h 1765598"/>
              <a:gd name="connsiteX222" fmla="*/ 1534206 w 1844621"/>
              <a:gd name="connsiteY222" fmla="*/ 431793 h 1765598"/>
              <a:gd name="connsiteX223" fmla="*/ 279257 w 1844621"/>
              <a:gd name="connsiteY223" fmla="*/ 303297 h 1765598"/>
              <a:gd name="connsiteX224" fmla="*/ 359087 w 1844621"/>
              <a:gd name="connsiteY224" fmla="*/ 373748 h 1765598"/>
              <a:gd name="connsiteX225" fmla="*/ 347347 w 1844621"/>
              <a:gd name="connsiteY225" fmla="*/ 387394 h 1765598"/>
              <a:gd name="connsiteX226" fmla="*/ 260839 w 1844621"/>
              <a:gd name="connsiteY226" fmla="*/ 311051 h 1765598"/>
              <a:gd name="connsiteX227" fmla="*/ 1595859 w 1844621"/>
              <a:gd name="connsiteY227" fmla="*/ 288337 h 1765598"/>
              <a:gd name="connsiteX228" fmla="*/ 1615448 w 1844621"/>
              <a:gd name="connsiteY228" fmla="*/ 295194 h 1765598"/>
              <a:gd name="connsiteX229" fmla="*/ 1504459 w 1844621"/>
              <a:gd name="connsiteY229" fmla="*/ 391189 h 1765598"/>
              <a:gd name="connsiteX230" fmla="*/ 1491819 w 1844621"/>
              <a:gd name="connsiteY230" fmla="*/ 378322 h 1765598"/>
              <a:gd name="connsiteX231" fmla="*/ 348471 w 1844621"/>
              <a:gd name="connsiteY231" fmla="*/ 263494 h 1765598"/>
              <a:gd name="connsiteX232" fmla="*/ 405504 w 1844621"/>
              <a:gd name="connsiteY232" fmla="*/ 323744 h 1765598"/>
              <a:gd name="connsiteX233" fmla="*/ 394934 w 1844621"/>
              <a:gd name="connsiteY233" fmla="*/ 332080 h 1765598"/>
              <a:gd name="connsiteX234" fmla="*/ 391923 w 1844621"/>
              <a:gd name="connsiteY234" fmla="*/ 335581 h 1765598"/>
              <a:gd name="connsiteX235" fmla="*/ 333116 w 1844621"/>
              <a:gd name="connsiteY235" fmla="*/ 273456 h 1765598"/>
              <a:gd name="connsiteX236" fmla="*/ 1512159 w 1844621"/>
              <a:gd name="connsiteY236" fmla="*/ 259039 h 1765598"/>
              <a:gd name="connsiteX237" fmla="*/ 1530860 w 1844621"/>
              <a:gd name="connsiteY237" fmla="*/ 265585 h 1765598"/>
              <a:gd name="connsiteX238" fmla="*/ 1456606 w 1844621"/>
              <a:gd name="connsiteY238" fmla="*/ 342477 h 1765598"/>
              <a:gd name="connsiteX239" fmla="*/ 1443988 w 1844621"/>
              <a:gd name="connsiteY239" fmla="*/ 329632 h 1765598"/>
              <a:gd name="connsiteX240" fmla="*/ 412110 w 1844621"/>
              <a:gd name="connsiteY240" fmla="*/ 221916 h 1765598"/>
              <a:gd name="connsiteX241" fmla="*/ 459114 w 1844621"/>
              <a:gd name="connsiteY241" fmla="*/ 281464 h 1765598"/>
              <a:gd name="connsiteX242" fmla="*/ 444980 w 1844621"/>
              <a:gd name="connsiteY242" fmla="*/ 292610 h 1765598"/>
              <a:gd name="connsiteX243" fmla="*/ 397097 w 1844621"/>
              <a:gd name="connsiteY243" fmla="*/ 231949 h 1765598"/>
              <a:gd name="connsiteX244" fmla="*/ 411019 w 1844621"/>
              <a:gd name="connsiteY244" fmla="*/ 222917 h 1765598"/>
              <a:gd name="connsiteX245" fmla="*/ 1443396 w 1844621"/>
              <a:gd name="connsiteY245" fmla="*/ 221678 h 1765598"/>
              <a:gd name="connsiteX246" fmla="*/ 1459286 w 1844621"/>
              <a:gd name="connsiteY246" fmla="*/ 230644 h 1765598"/>
              <a:gd name="connsiteX247" fmla="*/ 1406897 w 1844621"/>
              <a:gd name="connsiteY247" fmla="*/ 295670 h 1765598"/>
              <a:gd name="connsiteX248" fmla="*/ 1392300 w 1844621"/>
              <a:gd name="connsiteY248" fmla="*/ 285098 h 1765598"/>
              <a:gd name="connsiteX249" fmla="*/ 1379005 w 1844621"/>
              <a:gd name="connsiteY249" fmla="*/ 182170 h 1765598"/>
              <a:gd name="connsiteX250" fmla="*/ 1391896 w 1844621"/>
              <a:gd name="connsiteY250" fmla="*/ 192619 h 1765598"/>
              <a:gd name="connsiteX251" fmla="*/ 1393186 w 1844621"/>
              <a:gd name="connsiteY251" fmla="*/ 193347 h 1765598"/>
              <a:gd name="connsiteX252" fmla="*/ 1351622 w 1844621"/>
              <a:gd name="connsiteY252" fmla="*/ 255636 h 1765598"/>
              <a:gd name="connsiteX253" fmla="*/ 1337034 w 1844621"/>
              <a:gd name="connsiteY253" fmla="*/ 245070 h 1765598"/>
              <a:gd name="connsiteX254" fmla="*/ 468008 w 1844621"/>
              <a:gd name="connsiteY254" fmla="*/ 170577 h 1765598"/>
              <a:gd name="connsiteX255" fmla="*/ 513069 w 1844621"/>
              <a:gd name="connsiteY255" fmla="*/ 239589 h 1765598"/>
              <a:gd name="connsiteX256" fmla="*/ 510638 w 1844621"/>
              <a:gd name="connsiteY256" fmla="*/ 240828 h 1765598"/>
              <a:gd name="connsiteX257" fmla="*/ 498586 w 1844621"/>
              <a:gd name="connsiteY257" fmla="*/ 250333 h 1765598"/>
              <a:gd name="connsiteX258" fmla="*/ 454568 w 1844621"/>
              <a:gd name="connsiteY258" fmla="*/ 182920 h 1765598"/>
              <a:gd name="connsiteX259" fmla="*/ 1319759 w 1844621"/>
              <a:gd name="connsiteY259" fmla="*/ 134146 h 1765598"/>
              <a:gd name="connsiteX260" fmla="*/ 1333978 w 1844621"/>
              <a:gd name="connsiteY260" fmla="*/ 145672 h 1765598"/>
              <a:gd name="connsiteX261" fmla="*/ 1294036 w 1844621"/>
              <a:gd name="connsiteY261" fmla="*/ 219016 h 1765598"/>
              <a:gd name="connsiteX262" fmla="*/ 1277891 w 1844621"/>
              <a:gd name="connsiteY262" fmla="*/ 211027 h 1765598"/>
              <a:gd name="connsiteX263" fmla="*/ 523355 w 1844621"/>
              <a:gd name="connsiteY263" fmla="*/ 113305 h 1765598"/>
              <a:gd name="connsiteX264" fmla="*/ 573987 w 1844621"/>
              <a:gd name="connsiteY264" fmla="*/ 208530 h 1765598"/>
              <a:gd name="connsiteX265" fmla="*/ 557949 w 1844621"/>
              <a:gd name="connsiteY265" fmla="*/ 216707 h 1765598"/>
              <a:gd name="connsiteX266" fmla="*/ 511350 w 1844621"/>
              <a:gd name="connsiteY266" fmla="*/ 129068 h 1765598"/>
              <a:gd name="connsiteX267" fmla="*/ 1261668 w 1844621"/>
              <a:gd name="connsiteY267" fmla="*/ 77024 h 1765598"/>
              <a:gd name="connsiteX268" fmla="*/ 1274734 w 1844621"/>
              <a:gd name="connsiteY268" fmla="*/ 92144 h 1765598"/>
              <a:gd name="connsiteX269" fmla="*/ 1232872 w 1844621"/>
              <a:gd name="connsiteY269" fmla="*/ 188750 h 1765598"/>
              <a:gd name="connsiteX270" fmla="*/ 1216718 w 1844621"/>
              <a:gd name="connsiteY270" fmla="*/ 180757 h 1765598"/>
              <a:gd name="connsiteX271" fmla="*/ 879964 w 1844621"/>
              <a:gd name="connsiteY271" fmla="*/ 47539 h 1765598"/>
              <a:gd name="connsiteX272" fmla="*/ 896536 w 1844621"/>
              <a:gd name="connsiteY272" fmla="*/ 48415 h 1765598"/>
              <a:gd name="connsiteX273" fmla="*/ 898006 w 1844621"/>
              <a:gd name="connsiteY273" fmla="*/ 48246 h 1765598"/>
              <a:gd name="connsiteX274" fmla="*/ 900930 w 1844621"/>
              <a:gd name="connsiteY274" fmla="*/ 121496 h 1765598"/>
              <a:gd name="connsiteX275" fmla="*/ 882930 w 1844621"/>
              <a:gd name="connsiteY275" fmla="*/ 121839 h 1765598"/>
              <a:gd name="connsiteX276" fmla="*/ 803804 w 1844621"/>
              <a:gd name="connsiteY276" fmla="*/ 43511 h 1765598"/>
              <a:gd name="connsiteX277" fmla="*/ 822082 w 1844621"/>
              <a:gd name="connsiteY277" fmla="*/ 44478 h 1765598"/>
              <a:gd name="connsiteX278" fmla="*/ 832792 w 1844621"/>
              <a:gd name="connsiteY278" fmla="*/ 126618 h 1765598"/>
              <a:gd name="connsiteX279" fmla="*/ 814920 w 1844621"/>
              <a:gd name="connsiteY279" fmla="*/ 128774 h 1765598"/>
              <a:gd name="connsiteX280" fmla="*/ 577653 w 1844621"/>
              <a:gd name="connsiteY280" fmla="*/ 42008 h 1765598"/>
              <a:gd name="connsiteX281" fmla="*/ 634782 w 1844621"/>
              <a:gd name="connsiteY281" fmla="*/ 177534 h 1765598"/>
              <a:gd name="connsiteX282" fmla="*/ 618704 w 1844621"/>
              <a:gd name="connsiteY282" fmla="*/ 185731 h 1765598"/>
              <a:gd name="connsiteX283" fmla="*/ 565079 w 1844621"/>
              <a:gd name="connsiteY283" fmla="*/ 58518 h 1765598"/>
              <a:gd name="connsiteX284" fmla="*/ 973404 w 1844621"/>
              <a:gd name="connsiteY284" fmla="*/ 39567 h 1765598"/>
              <a:gd name="connsiteX285" fmla="*/ 969228 w 1844621"/>
              <a:gd name="connsiteY285" fmla="*/ 123258 h 1765598"/>
              <a:gd name="connsiteX286" fmla="*/ 951312 w 1844621"/>
              <a:gd name="connsiteY286" fmla="*/ 121130 h 1765598"/>
              <a:gd name="connsiteX287" fmla="*/ 955278 w 1844621"/>
              <a:gd name="connsiteY287" fmla="*/ 41654 h 1765598"/>
              <a:gd name="connsiteX288" fmla="*/ 723233 w 1844621"/>
              <a:gd name="connsiteY288" fmla="*/ 31443 h 1765598"/>
              <a:gd name="connsiteX289" fmla="*/ 742691 w 1844621"/>
              <a:gd name="connsiteY289" fmla="*/ 35995 h 1765598"/>
              <a:gd name="connsiteX290" fmla="*/ 765354 w 1844621"/>
              <a:gd name="connsiteY290" fmla="*/ 137622 h 1765598"/>
              <a:gd name="connsiteX291" fmla="*/ 747791 w 1844621"/>
              <a:gd name="connsiteY291" fmla="*/ 141567 h 1765598"/>
              <a:gd name="connsiteX292" fmla="*/ 1051847 w 1844621"/>
              <a:gd name="connsiteY292" fmla="*/ 25765 h 1765598"/>
              <a:gd name="connsiteX293" fmla="*/ 1037014 w 1844621"/>
              <a:gd name="connsiteY293" fmla="*/ 131308 h 1765598"/>
              <a:gd name="connsiteX294" fmla="*/ 1019135 w 1844621"/>
              <a:gd name="connsiteY294" fmla="*/ 129184 h 1765598"/>
              <a:gd name="connsiteX295" fmla="*/ 1032869 w 1844621"/>
              <a:gd name="connsiteY295" fmla="*/ 31462 h 1765598"/>
              <a:gd name="connsiteX296" fmla="*/ 633115 w 1844621"/>
              <a:gd name="connsiteY296" fmla="*/ 6990 h 1765598"/>
              <a:gd name="connsiteX297" fmla="*/ 651107 w 1844621"/>
              <a:gd name="connsiteY297" fmla="*/ 14566 h 1765598"/>
              <a:gd name="connsiteX298" fmla="*/ 654699 w 1844621"/>
              <a:gd name="connsiteY298" fmla="*/ 15406 h 1765598"/>
              <a:gd name="connsiteX299" fmla="*/ 699105 w 1844621"/>
              <a:gd name="connsiteY299" fmla="*/ 154429 h 1765598"/>
              <a:gd name="connsiteX300" fmla="*/ 682029 w 1844621"/>
              <a:gd name="connsiteY300" fmla="*/ 160125 h 1765598"/>
              <a:gd name="connsiteX301" fmla="*/ 1203134 w 1844621"/>
              <a:gd name="connsiteY301" fmla="*/ 4273 h 1765598"/>
              <a:gd name="connsiteX302" fmla="*/ 1213236 w 1844621"/>
              <a:gd name="connsiteY302" fmla="*/ 20976 h 1765598"/>
              <a:gd name="connsiteX303" fmla="*/ 1215649 w 1844621"/>
              <a:gd name="connsiteY303" fmla="*/ 23769 h 1765598"/>
              <a:gd name="connsiteX304" fmla="*/ 1169442 w 1844621"/>
              <a:gd name="connsiteY304" fmla="*/ 163605 h 1765598"/>
              <a:gd name="connsiteX305" fmla="*/ 1152188 w 1844621"/>
              <a:gd name="connsiteY305" fmla="*/ 158449 h 1765598"/>
              <a:gd name="connsiteX306" fmla="*/ 1137683 w 1844621"/>
              <a:gd name="connsiteY306" fmla="*/ 0 h 1765598"/>
              <a:gd name="connsiteX307" fmla="*/ 1104046 w 1844621"/>
              <a:gd name="connsiteY307" fmla="*/ 144062 h 1765598"/>
              <a:gd name="connsiteX308" fmla="*/ 1086767 w 1844621"/>
              <a:gd name="connsiteY308" fmla="*/ 138898 h 1765598"/>
              <a:gd name="connsiteX309" fmla="*/ 1117806 w 1844621"/>
              <a:gd name="connsiteY309" fmla="*/ 5966 h 17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1844621" h="1765598">
                <a:moveTo>
                  <a:pt x="961691" y="1643760"/>
                </a:moveTo>
                <a:lnTo>
                  <a:pt x="964657" y="1718060"/>
                </a:lnTo>
                <a:lnTo>
                  <a:pt x="948083" y="1717184"/>
                </a:lnTo>
                <a:lnTo>
                  <a:pt x="946614" y="1717353"/>
                </a:lnTo>
                <a:lnTo>
                  <a:pt x="943691" y="1644103"/>
                </a:lnTo>
                <a:close/>
                <a:moveTo>
                  <a:pt x="875350" y="1643169"/>
                </a:moveTo>
                <a:lnTo>
                  <a:pt x="893299" y="1644629"/>
                </a:lnTo>
                <a:lnTo>
                  <a:pt x="889341" y="1723945"/>
                </a:lnTo>
                <a:lnTo>
                  <a:pt x="871214" y="1726031"/>
                </a:lnTo>
                <a:close/>
                <a:moveTo>
                  <a:pt x="1029699" y="1636826"/>
                </a:moveTo>
                <a:lnTo>
                  <a:pt x="1040815" y="1722087"/>
                </a:lnTo>
                <a:lnTo>
                  <a:pt x="1022537" y="1721121"/>
                </a:lnTo>
                <a:lnTo>
                  <a:pt x="1011828" y="1638982"/>
                </a:lnTo>
                <a:close/>
                <a:moveTo>
                  <a:pt x="807350" y="1636115"/>
                </a:moveTo>
                <a:lnTo>
                  <a:pt x="822430" y="1638864"/>
                </a:lnTo>
                <a:lnTo>
                  <a:pt x="825110" y="1639083"/>
                </a:lnTo>
                <a:lnTo>
                  <a:pt x="811751" y="1734136"/>
                </a:lnTo>
                <a:lnTo>
                  <a:pt x="792774" y="1739833"/>
                </a:lnTo>
                <a:close/>
                <a:moveTo>
                  <a:pt x="1096827" y="1624033"/>
                </a:moveTo>
                <a:lnTo>
                  <a:pt x="1121385" y="1734155"/>
                </a:lnTo>
                <a:lnTo>
                  <a:pt x="1101928" y="1729603"/>
                </a:lnTo>
                <a:lnTo>
                  <a:pt x="1079265" y="1627978"/>
                </a:lnTo>
                <a:close/>
                <a:moveTo>
                  <a:pt x="740342" y="1622534"/>
                </a:moveTo>
                <a:lnTo>
                  <a:pt x="749046" y="1625484"/>
                </a:lnTo>
                <a:lnTo>
                  <a:pt x="757767" y="1627074"/>
                </a:lnTo>
                <a:lnTo>
                  <a:pt x="726815" y="1759631"/>
                </a:lnTo>
                <a:lnTo>
                  <a:pt x="706937" y="1765598"/>
                </a:lnTo>
                <a:close/>
                <a:moveTo>
                  <a:pt x="1162592" y="1605474"/>
                </a:moveTo>
                <a:lnTo>
                  <a:pt x="1211506" y="1758609"/>
                </a:lnTo>
                <a:lnTo>
                  <a:pt x="1193512" y="1751032"/>
                </a:lnTo>
                <a:lnTo>
                  <a:pt x="1189921" y="1750192"/>
                </a:lnTo>
                <a:lnTo>
                  <a:pt x="1145515" y="1611170"/>
                </a:lnTo>
                <a:close/>
                <a:moveTo>
                  <a:pt x="675637" y="1600604"/>
                </a:moveTo>
                <a:lnTo>
                  <a:pt x="692686" y="1606382"/>
                </a:lnTo>
                <a:lnTo>
                  <a:pt x="641486" y="1761326"/>
                </a:lnTo>
                <a:lnTo>
                  <a:pt x="631383" y="1744623"/>
                </a:lnTo>
                <a:lnTo>
                  <a:pt x="628970" y="1741831"/>
                </a:lnTo>
                <a:close/>
                <a:moveTo>
                  <a:pt x="1225916" y="1579868"/>
                </a:moveTo>
                <a:lnTo>
                  <a:pt x="1279540" y="1707080"/>
                </a:lnTo>
                <a:lnTo>
                  <a:pt x="1266966" y="1723591"/>
                </a:lnTo>
                <a:lnTo>
                  <a:pt x="1209837" y="1588066"/>
                </a:lnTo>
                <a:close/>
                <a:moveTo>
                  <a:pt x="610954" y="1578681"/>
                </a:moveTo>
                <a:lnTo>
                  <a:pt x="628059" y="1584478"/>
                </a:lnTo>
                <a:lnTo>
                  <a:pt x="582951" y="1688574"/>
                </a:lnTo>
                <a:lnTo>
                  <a:pt x="569886" y="1673454"/>
                </a:lnTo>
                <a:close/>
                <a:moveTo>
                  <a:pt x="1286670" y="1548893"/>
                </a:moveTo>
                <a:lnTo>
                  <a:pt x="1333269" y="1636531"/>
                </a:lnTo>
                <a:lnTo>
                  <a:pt x="1321264" y="1652294"/>
                </a:lnTo>
                <a:lnTo>
                  <a:pt x="1270632" y="1557070"/>
                </a:lnTo>
                <a:close/>
                <a:moveTo>
                  <a:pt x="551444" y="1545001"/>
                </a:moveTo>
                <a:lnTo>
                  <a:pt x="567074" y="1553937"/>
                </a:lnTo>
                <a:lnTo>
                  <a:pt x="524862" y="1631452"/>
                </a:lnTo>
                <a:lnTo>
                  <a:pt x="510642" y="1619926"/>
                </a:lnTo>
                <a:close/>
                <a:moveTo>
                  <a:pt x="1346034" y="1515267"/>
                </a:moveTo>
                <a:lnTo>
                  <a:pt x="1390051" y="1582679"/>
                </a:lnTo>
                <a:lnTo>
                  <a:pt x="1376613" y="1595021"/>
                </a:lnTo>
                <a:lnTo>
                  <a:pt x="1331552" y="1526010"/>
                </a:lnTo>
                <a:lnTo>
                  <a:pt x="1333983" y="1524770"/>
                </a:lnTo>
                <a:close/>
                <a:moveTo>
                  <a:pt x="492213" y="1511140"/>
                </a:moveTo>
                <a:lnTo>
                  <a:pt x="507877" y="1520095"/>
                </a:lnTo>
                <a:lnTo>
                  <a:pt x="465615" y="1583429"/>
                </a:lnTo>
                <a:lnTo>
                  <a:pt x="452723" y="1572979"/>
                </a:lnTo>
                <a:lnTo>
                  <a:pt x="451434" y="1572252"/>
                </a:lnTo>
                <a:close/>
                <a:moveTo>
                  <a:pt x="1399641" y="1472989"/>
                </a:moveTo>
                <a:lnTo>
                  <a:pt x="1447523" y="1533649"/>
                </a:lnTo>
                <a:lnTo>
                  <a:pt x="1433600" y="1542681"/>
                </a:lnTo>
                <a:lnTo>
                  <a:pt x="1432510" y="1543682"/>
                </a:lnTo>
                <a:lnTo>
                  <a:pt x="1385507" y="1484135"/>
                </a:lnTo>
                <a:close/>
                <a:moveTo>
                  <a:pt x="439084" y="1468240"/>
                </a:moveTo>
                <a:lnTo>
                  <a:pt x="452737" y="1479985"/>
                </a:lnTo>
                <a:lnTo>
                  <a:pt x="401226" y="1543921"/>
                </a:lnTo>
                <a:lnTo>
                  <a:pt x="385335" y="1534955"/>
                </a:lnTo>
                <a:close/>
                <a:moveTo>
                  <a:pt x="1452700" y="1430017"/>
                </a:moveTo>
                <a:lnTo>
                  <a:pt x="1511505" y="1492141"/>
                </a:lnTo>
                <a:lnTo>
                  <a:pt x="1496150" y="1502102"/>
                </a:lnTo>
                <a:lnTo>
                  <a:pt x="1439119" y="1441854"/>
                </a:lnTo>
                <a:lnTo>
                  <a:pt x="1449687" y="1433519"/>
                </a:lnTo>
                <a:close/>
                <a:moveTo>
                  <a:pt x="387391" y="1423768"/>
                </a:moveTo>
                <a:lnTo>
                  <a:pt x="401059" y="1435526"/>
                </a:lnTo>
                <a:lnTo>
                  <a:pt x="332463" y="1506560"/>
                </a:lnTo>
                <a:lnTo>
                  <a:pt x="313761" y="1500014"/>
                </a:lnTo>
                <a:close/>
                <a:moveTo>
                  <a:pt x="1497274" y="1378205"/>
                </a:moveTo>
                <a:lnTo>
                  <a:pt x="1583781" y="1454547"/>
                </a:lnTo>
                <a:lnTo>
                  <a:pt x="1565364" y="1462300"/>
                </a:lnTo>
                <a:lnTo>
                  <a:pt x="1485535" y="1391850"/>
                </a:lnTo>
                <a:close/>
                <a:moveTo>
                  <a:pt x="342078" y="1372754"/>
                </a:moveTo>
                <a:lnTo>
                  <a:pt x="353236" y="1386902"/>
                </a:lnTo>
                <a:lnTo>
                  <a:pt x="248764" y="1477262"/>
                </a:lnTo>
                <a:lnTo>
                  <a:pt x="229175" y="1470405"/>
                </a:lnTo>
                <a:close/>
                <a:moveTo>
                  <a:pt x="1541797" y="1326453"/>
                </a:moveTo>
                <a:lnTo>
                  <a:pt x="1671063" y="1421359"/>
                </a:lnTo>
                <a:lnTo>
                  <a:pt x="1652052" y="1425806"/>
                </a:lnTo>
                <a:lnTo>
                  <a:pt x="1648653" y="1427237"/>
                </a:lnTo>
                <a:lnTo>
                  <a:pt x="1530022" y="1340139"/>
                </a:lnTo>
                <a:close/>
                <a:moveTo>
                  <a:pt x="299862" y="1319225"/>
                </a:moveTo>
                <a:lnTo>
                  <a:pt x="311019" y="1333372"/>
                </a:lnTo>
                <a:lnTo>
                  <a:pt x="178732" y="1428480"/>
                </a:lnTo>
                <a:lnTo>
                  <a:pt x="180377" y="1409027"/>
                </a:lnTo>
                <a:lnTo>
                  <a:pt x="180067" y="1405352"/>
                </a:lnTo>
                <a:close/>
                <a:moveTo>
                  <a:pt x="1576542" y="1267609"/>
                </a:moveTo>
                <a:lnTo>
                  <a:pt x="1695816" y="1339681"/>
                </a:lnTo>
                <a:lnTo>
                  <a:pt x="1695348" y="1360430"/>
                </a:lnTo>
                <a:lnTo>
                  <a:pt x="1567606" y="1283241"/>
                </a:lnTo>
                <a:close/>
                <a:moveTo>
                  <a:pt x="263531" y="1261503"/>
                </a:moveTo>
                <a:lnTo>
                  <a:pt x="271723" y="1277570"/>
                </a:lnTo>
                <a:lnTo>
                  <a:pt x="174140" y="1335215"/>
                </a:lnTo>
                <a:lnTo>
                  <a:pt x="172457" y="1315303"/>
                </a:lnTo>
                <a:close/>
                <a:moveTo>
                  <a:pt x="1610398" y="1208387"/>
                </a:moveTo>
                <a:lnTo>
                  <a:pt x="1697816" y="1251024"/>
                </a:lnTo>
                <a:lnTo>
                  <a:pt x="1697369" y="1270832"/>
                </a:lnTo>
                <a:lnTo>
                  <a:pt x="1601446" y="1224047"/>
                </a:lnTo>
                <a:close/>
                <a:moveTo>
                  <a:pt x="232566" y="1200770"/>
                </a:moveTo>
                <a:lnTo>
                  <a:pt x="240745" y="1216812"/>
                </a:lnTo>
                <a:lnTo>
                  <a:pt x="160720" y="1254859"/>
                </a:lnTo>
                <a:lnTo>
                  <a:pt x="155991" y="1237178"/>
                </a:lnTo>
                <a:close/>
                <a:moveTo>
                  <a:pt x="1634958" y="1144690"/>
                </a:moveTo>
                <a:lnTo>
                  <a:pt x="1712099" y="1174082"/>
                </a:lnTo>
                <a:lnTo>
                  <a:pt x="1708482" y="1191966"/>
                </a:lnTo>
                <a:lnTo>
                  <a:pt x="1629176" y="1161750"/>
                </a:lnTo>
                <a:close/>
                <a:moveTo>
                  <a:pt x="204756" y="1138431"/>
                </a:moveTo>
                <a:lnTo>
                  <a:pt x="210455" y="1155515"/>
                </a:lnTo>
                <a:lnTo>
                  <a:pt x="141015" y="1181182"/>
                </a:lnTo>
                <a:lnTo>
                  <a:pt x="136727" y="1165150"/>
                </a:lnTo>
                <a:lnTo>
                  <a:pt x="136112" y="1163804"/>
                </a:lnTo>
                <a:close/>
                <a:moveTo>
                  <a:pt x="1656844" y="1080115"/>
                </a:moveTo>
                <a:lnTo>
                  <a:pt x="1729776" y="1100634"/>
                </a:lnTo>
                <a:lnTo>
                  <a:pt x="1723821" y="1116126"/>
                </a:lnTo>
                <a:lnTo>
                  <a:pt x="1723528" y="1117576"/>
                </a:lnTo>
                <a:lnTo>
                  <a:pt x="1651058" y="1097186"/>
                </a:lnTo>
                <a:close/>
                <a:moveTo>
                  <a:pt x="184625" y="1073110"/>
                </a:moveTo>
                <a:lnTo>
                  <a:pt x="188043" y="1088326"/>
                </a:lnTo>
                <a:lnTo>
                  <a:pt x="188810" y="1090624"/>
                </a:lnTo>
                <a:lnTo>
                  <a:pt x="112145" y="1111372"/>
                </a:lnTo>
                <a:lnTo>
                  <a:pt x="104560" y="1094778"/>
                </a:lnTo>
                <a:close/>
                <a:moveTo>
                  <a:pt x="1672722" y="1013691"/>
                </a:moveTo>
                <a:lnTo>
                  <a:pt x="1757141" y="1029446"/>
                </a:lnTo>
                <a:lnTo>
                  <a:pt x="1750574" y="1046531"/>
                </a:lnTo>
                <a:lnTo>
                  <a:pt x="1669493" y="1031399"/>
                </a:lnTo>
                <a:close/>
                <a:moveTo>
                  <a:pt x="170225" y="1006273"/>
                </a:moveTo>
                <a:lnTo>
                  <a:pt x="170936" y="1012170"/>
                </a:lnTo>
                <a:lnTo>
                  <a:pt x="173584" y="1023958"/>
                </a:lnTo>
                <a:lnTo>
                  <a:pt x="78475" y="1040728"/>
                </a:lnTo>
                <a:lnTo>
                  <a:pt x="67193" y="1024440"/>
                </a:lnTo>
                <a:close/>
                <a:moveTo>
                  <a:pt x="1681368" y="945892"/>
                </a:moveTo>
                <a:lnTo>
                  <a:pt x="1793516" y="956550"/>
                </a:lnTo>
                <a:lnTo>
                  <a:pt x="1783173" y="973649"/>
                </a:lnTo>
                <a:lnTo>
                  <a:pt x="1679909" y="963835"/>
                </a:lnTo>
                <a:close/>
                <a:moveTo>
                  <a:pt x="162034" y="938372"/>
                </a:moveTo>
                <a:lnTo>
                  <a:pt x="164191" y="956254"/>
                </a:lnTo>
                <a:lnTo>
                  <a:pt x="27981" y="967828"/>
                </a:lnTo>
                <a:lnTo>
                  <a:pt x="16164" y="950767"/>
                </a:lnTo>
                <a:close/>
                <a:moveTo>
                  <a:pt x="1683923" y="877596"/>
                </a:moveTo>
                <a:lnTo>
                  <a:pt x="1844621" y="878397"/>
                </a:lnTo>
                <a:lnTo>
                  <a:pt x="1831855" y="893168"/>
                </a:lnTo>
                <a:lnTo>
                  <a:pt x="1829946" y="896325"/>
                </a:lnTo>
                <a:lnTo>
                  <a:pt x="1684266" y="895598"/>
                </a:lnTo>
                <a:close/>
                <a:moveTo>
                  <a:pt x="14676" y="869273"/>
                </a:moveTo>
                <a:lnTo>
                  <a:pt x="160356" y="869999"/>
                </a:lnTo>
                <a:lnTo>
                  <a:pt x="160699" y="888001"/>
                </a:lnTo>
                <a:lnTo>
                  <a:pt x="0" y="887200"/>
                </a:lnTo>
                <a:lnTo>
                  <a:pt x="12766" y="872429"/>
                </a:lnTo>
                <a:close/>
                <a:moveTo>
                  <a:pt x="1816638" y="797770"/>
                </a:moveTo>
                <a:lnTo>
                  <a:pt x="1828455" y="814831"/>
                </a:lnTo>
                <a:lnTo>
                  <a:pt x="1682588" y="827227"/>
                </a:lnTo>
                <a:lnTo>
                  <a:pt x="1680430" y="809345"/>
                </a:lnTo>
                <a:close/>
                <a:moveTo>
                  <a:pt x="61447" y="791950"/>
                </a:moveTo>
                <a:lnTo>
                  <a:pt x="164713" y="801763"/>
                </a:lnTo>
                <a:lnTo>
                  <a:pt x="163253" y="819705"/>
                </a:lnTo>
                <a:lnTo>
                  <a:pt x="51105" y="809048"/>
                </a:lnTo>
                <a:close/>
                <a:moveTo>
                  <a:pt x="1766145" y="724870"/>
                </a:moveTo>
                <a:lnTo>
                  <a:pt x="1777427" y="741158"/>
                </a:lnTo>
                <a:lnTo>
                  <a:pt x="1674396" y="759325"/>
                </a:lnTo>
                <a:lnTo>
                  <a:pt x="1673685" y="753429"/>
                </a:lnTo>
                <a:lnTo>
                  <a:pt x="1670588" y="741719"/>
                </a:lnTo>
                <a:close/>
                <a:moveTo>
                  <a:pt x="94047" y="719066"/>
                </a:moveTo>
                <a:lnTo>
                  <a:pt x="175129" y="734198"/>
                </a:lnTo>
                <a:lnTo>
                  <a:pt x="171900" y="751906"/>
                </a:lnTo>
                <a:lnTo>
                  <a:pt x="87480" y="736151"/>
                </a:lnTo>
                <a:close/>
                <a:moveTo>
                  <a:pt x="1732475" y="654227"/>
                </a:moveTo>
                <a:lnTo>
                  <a:pt x="1740061" y="670822"/>
                </a:lnTo>
                <a:lnTo>
                  <a:pt x="1657733" y="693102"/>
                </a:lnTo>
                <a:lnTo>
                  <a:pt x="1653131" y="675699"/>
                </a:lnTo>
                <a:close/>
                <a:moveTo>
                  <a:pt x="121093" y="648021"/>
                </a:moveTo>
                <a:lnTo>
                  <a:pt x="193564" y="668412"/>
                </a:lnTo>
                <a:lnTo>
                  <a:pt x="187778" y="685483"/>
                </a:lnTo>
                <a:lnTo>
                  <a:pt x="114844" y="664963"/>
                </a:lnTo>
                <a:lnTo>
                  <a:pt x="120799" y="649471"/>
                </a:lnTo>
                <a:close/>
                <a:moveTo>
                  <a:pt x="1703605" y="584417"/>
                </a:moveTo>
                <a:lnTo>
                  <a:pt x="1707892" y="600448"/>
                </a:lnTo>
                <a:lnTo>
                  <a:pt x="1708508" y="601796"/>
                </a:lnTo>
                <a:lnTo>
                  <a:pt x="1640259" y="627022"/>
                </a:lnTo>
                <a:lnTo>
                  <a:pt x="1639049" y="622444"/>
                </a:lnTo>
                <a:lnTo>
                  <a:pt x="1633440" y="610352"/>
                </a:lnTo>
                <a:close/>
                <a:moveTo>
                  <a:pt x="136138" y="573632"/>
                </a:moveTo>
                <a:lnTo>
                  <a:pt x="215446" y="603848"/>
                </a:lnTo>
                <a:lnTo>
                  <a:pt x="209665" y="620908"/>
                </a:lnTo>
                <a:lnTo>
                  <a:pt x="132521" y="591516"/>
                </a:lnTo>
                <a:close/>
                <a:moveTo>
                  <a:pt x="1683900" y="510741"/>
                </a:moveTo>
                <a:lnTo>
                  <a:pt x="1688629" y="528423"/>
                </a:lnTo>
                <a:lnTo>
                  <a:pt x="1612275" y="564725"/>
                </a:lnTo>
                <a:lnTo>
                  <a:pt x="1604700" y="548396"/>
                </a:lnTo>
                <a:close/>
                <a:moveTo>
                  <a:pt x="147252" y="494765"/>
                </a:moveTo>
                <a:lnTo>
                  <a:pt x="243177" y="541551"/>
                </a:lnTo>
                <a:lnTo>
                  <a:pt x="234224" y="557210"/>
                </a:lnTo>
                <a:lnTo>
                  <a:pt x="146805" y="514573"/>
                </a:lnTo>
                <a:close/>
                <a:moveTo>
                  <a:pt x="1670480" y="430384"/>
                </a:moveTo>
                <a:lnTo>
                  <a:pt x="1672163" y="450296"/>
                </a:lnTo>
                <a:lnTo>
                  <a:pt x="1583450" y="502701"/>
                </a:lnTo>
                <a:lnTo>
                  <a:pt x="1573155" y="487877"/>
                </a:lnTo>
                <a:close/>
                <a:moveTo>
                  <a:pt x="149273" y="405169"/>
                </a:moveTo>
                <a:lnTo>
                  <a:pt x="277016" y="482359"/>
                </a:lnTo>
                <a:lnTo>
                  <a:pt x="268080" y="497989"/>
                </a:lnTo>
                <a:lnTo>
                  <a:pt x="148805" y="425916"/>
                </a:lnTo>
                <a:close/>
                <a:moveTo>
                  <a:pt x="195968" y="338361"/>
                </a:moveTo>
                <a:lnTo>
                  <a:pt x="314600" y="425459"/>
                </a:lnTo>
                <a:lnTo>
                  <a:pt x="302826" y="439145"/>
                </a:lnTo>
                <a:lnTo>
                  <a:pt x="173559" y="344239"/>
                </a:lnTo>
                <a:lnTo>
                  <a:pt x="192568" y="339792"/>
                </a:lnTo>
                <a:close/>
                <a:moveTo>
                  <a:pt x="1665887" y="337121"/>
                </a:moveTo>
                <a:lnTo>
                  <a:pt x="1664242" y="356571"/>
                </a:lnTo>
                <a:lnTo>
                  <a:pt x="1664553" y="360248"/>
                </a:lnTo>
                <a:lnTo>
                  <a:pt x="1544474" y="446578"/>
                </a:lnTo>
                <a:lnTo>
                  <a:pt x="1534206" y="431793"/>
                </a:lnTo>
                <a:close/>
                <a:moveTo>
                  <a:pt x="279257" y="303297"/>
                </a:moveTo>
                <a:lnTo>
                  <a:pt x="359087" y="373748"/>
                </a:lnTo>
                <a:lnTo>
                  <a:pt x="347347" y="387394"/>
                </a:lnTo>
                <a:lnTo>
                  <a:pt x="260839" y="311051"/>
                </a:lnTo>
                <a:close/>
                <a:moveTo>
                  <a:pt x="1595859" y="288337"/>
                </a:moveTo>
                <a:lnTo>
                  <a:pt x="1615448" y="295194"/>
                </a:lnTo>
                <a:lnTo>
                  <a:pt x="1504459" y="391189"/>
                </a:lnTo>
                <a:lnTo>
                  <a:pt x="1491819" y="378322"/>
                </a:lnTo>
                <a:close/>
                <a:moveTo>
                  <a:pt x="348471" y="263494"/>
                </a:moveTo>
                <a:lnTo>
                  <a:pt x="405504" y="323744"/>
                </a:lnTo>
                <a:lnTo>
                  <a:pt x="394934" y="332080"/>
                </a:lnTo>
                <a:lnTo>
                  <a:pt x="391923" y="335581"/>
                </a:lnTo>
                <a:lnTo>
                  <a:pt x="333116" y="273456"/>
                </a:lnTo>
                <a:close/>
                <a:moveTo>
                  <a:pt x="1512159" y="259039"/>
                </a:moveTo>
                <a:lnTo>
                  <a:pt x="1530860" y="265585"/>
                </a:lnTo>
                <a:lnTo>
                  <a:pt x="1456606" y="342477"/>
                </a:lnTo>
                <a:lnTo>
                  <a:pt x="1443988" y="329632"/>
                </a:lnTo>
                <a:close/>
                <a:moveTo>
                  <a:pt x="412110" y="221916"/>
                </a:moveTo>
                <a:lnTo>
                  <a:pt x="459114" y="281464"/>
                </a:lnTo>
                <a:lnTo>
                  <a:pt x="444980" y="292610"/>
                </a:lnTo>
                <a:lnTo>
                  <a:pt x="397097" y="231949"/>
                </a:lnTo>
                <a:lnTo>
                  <a:pt x="411019" y="222917"/>
                </a:lnTo>
                <a:close/>
                <a:moveTo>
                  <a:pt x="1443396" y="221678"/>
                </a:moveTo>
                <a:lnTo>
                  <a:pt x="1459286" y="230644"/>
                </a:lnTo>
                <a:lnTo>
                  <a:pt x="1406897" y="295670"/>
                </a:lnTo>
                <a:lnTo>
                  <a:pt x="1392300" y="285098"/>
                </a:lnTo>
                <a:close/>
                <a:moveTo>
                  <a:pt x="1379005" y="182170"/>
                </a:moveTo>
                <a:lnTo>
                  <a:pt x="1391896" y="192619"/>
                </a:lnTo>
                <a:lnTo>
                  <a:pt x="1393186" y="193347"/>
                </a:lnTo>
                <a:lnTo>
                  <a:pt x="1351622" y="255636"/>
                </a:lnTo>
                <a:lnTo>
                  <a:pt x="1337034" y="245070"/>
                </a:lnTo>
                <a:close/>
                <a:moveTo>
                  <a:pt x="468008" y="170577"/>
                </a:moveTo>
                <a:lnTo>
                  <a:pt x="513069" y="239589"/>
                </a:lnTo>
                <a:lnTo>
                  <a:pt x="510638" y="240828"/>
                </a:lnTo>
                <a:lnTo>
                  <a:pt x="498586" y="250333"/>
                </a:lnTo>
                <a:lnTo>
                  <a:pt x="454568" y="182920"/>
                </a:lnTo>
                <a:close/>
                <a:moveTo>
                  <a:pt x="1319759" y="134146"/>
                </a:moveTo>
                <a:lnTo>
                  <a:pt x="1333978" y="145672"/>
                </a:lnTo>
                <a:lnTo>
                  <a:pt x="1294036" y="219016"/>
                </a:lnTo>
                <a:lnTo>
                  <a:pt x="1277891" y="211027"/>
                </a:lnTo>
                <a:close/>
                <a:moveTo>
                  <a:pt x="523355" y="113305"/>
                </a:moveTo>
                <a:lnTo>
                  <a:pt x="573987" y="208530"/>
                </a:lnTo>
                <a:lnTo>
                  <a:pt x="557949" y="216707"/>
                </a:lnTo>
                <a:lnTo>
                  <a:pt x="511350" y="129068"/>
                </a:lnTo>
                <a:close/>
                <a:moveTo>
                  <a:pt x="1261668" y="77024"/>
                </a:moveTo>
                <a:lnTo>
                  <a:pt x="1274734" y="92144"/>
                </a:lnTo>
                <a:lnTo>
                  <a:pt x="1232872" y="188750"/>
                </a:lnTo>
                <a:lnTo>
                  <a:pt x="1216718" y="180757"/>
                </a:lnTo>
                <a:close/>
                <a:moveTo>
                  <a:pt x="879964" y="47539"/>
                </a:moveTo>
                <a:lnTo>
                  <a:pt x="896536" y="48415"/>
                </a:lnTo>
                <a:lnTo>
                  <a:pt x="898006" y="48246"/>
                </a:lnTo>
                <a:lnTo>
                  <a:pt x="900930" y="121496"/>
                </a:lnTo>
                <a:lnTo>
                  <a:pt x="882930" y="121839"/>
                </a:lnTo>
                <a:close/>
                <a:moveTo>
                  <a:pt x="803804" y="43511"/>
                </a:moveTo>
                <a:lnTo>
                  <a:pt x="822082" y="44478"/>
                </a:lnTo>
                <a:lnTo>
                  <a:pt x="832792" y="126618"/>
                </a:lnTo>
                <a:lnTo>
                  <a:pt x="814920" y="128774"/>
                </a:lnTo>
                <a:close/>
                <a:moveTo>
                  <a:pt x="577653" y="42008"/>
                </a:moveTo>
                <a:lnTo>
                  <a:pt x="634782" y="177534"/>
                </a:lnTo>
                <a:lnTo>
                  <a:pt x="618704" y="185731"/>
                </a:lnTo>
                <a:lnTo>
                  <a:pt x="565079" y="58518"/>
                </a:lnTo>
                <a:close/>
                <a:moveTo>
                  <a:pt x="973404" y="39567"/>
                </a:moveTo>
                <a:lnTo>
                  <a:pt x="969228" y="123258"/>
                </a:lnTo>
                <a:lnTo>
                  <a:pt x="951312" y="121130"/>
                </a:lnTo>
                <a:lnTo>
                  <a:pt x="955278" y="41654"/>
                </a:lnTo>
                <a:close/>
                <a:moveTo>
                  <a:pt x="723233" y="31443"/>
                </a:moveTo>
                <a:lnTo>
                  <a:pt x="742691" y="35995"/>
                </a:lnTo>
                <a:lnTo>
                  <a:pt x="765354" y="137622"/>
                </a:lnTo>
                <a:lnTo>
                  <a:pt x="747791" y="141567"/>
                </a:lnTo>
                <a:close/>
                <a:moveTo>
                  <a:pt x="1051847" y="25765"/>
                </a:moveTo>
                <a:lnTo>
                  <a:pt x="1037014" y="131308"/>
                </a:lnTo>
                <a:lnTo>
                  <a:pt x="1019135" y="129184"/>
                </a:lnTo>
                <a:lnTo>
                  <a:pt x="1032869" y="31462"/>
                </a:lnTo>
                <a:close/>
                <a:moveTo>
                  <a:pt x="633115" y="6990"/>
                </a:moveTo>
                <a:lnTo>
                  <a:pt x="651107" y="14566"/>
                </a:lnTo>
                <a:lnTo>
                  <a:pt x="654699" y="15406"/>
                </a:lnTo>
                <a:lnTo>
                  <a:pt x="699105" y="154429"/>
                </a:lnTo>
                <a:lnTo>
                  <a:pt x="682029" y="160125"/>
                </a:lnTo>
                <a:close/>
                <a:moveTo>
                  <a:pt x="1203134" y="4273"/>
                </a:moveTo>
                <a:lnTo>
                  <a:pt x="1213236" y="20976"/>
                </a:lnTo>
                <a:lnTo>
                  <a:pt x="1215649" y="23769"/>
                </a:lnTo>
                <a:lnTo>
                  <a:pt x="1169442" y="163605"/>
                </a:lnTo>
                <a:lnTo>
                  <a:pt x="1152188" y="158449"/>
                </a:lnTo>
                <a:close/>
                <a:moveTo>
                  <a:pt x="1137683" y="0"/>
                </a:moveTo>
                <a:lnTo>
                  <a:pt x="1104046" y="144062"/>
                </a:lnTo>
                <a:lnTo>
                  <a:pt x="1086767" y="138898"/>
                </a:lnTo>
                <a:lnTo>
                  <a:pt x="1117806" y="59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>
            <p:custDataLst>
              <p:tags r:id="rId10"/>
            </p:custDataLst>
          </p:nvPr>
        </p:nvSpPr>
        <p:spPr>
          <a:xfrm>
            <a:off x="8837492" y="2731355"/>
            <a:ext cx="2792289" cy="2792291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en-US" altLang="zh-CN" sz="1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任意多边形 18"/>
          <p:cNvSpPr/>
          <p:nvPr>
            <p:custDataLst>
              <p:tags r:id="rId11"/>
            </p:custDataLst>
          </p:nvPr>
        </p:nvSpPr>
        <p:spPr>
          <a:xfrm>
            <a:off x="9235344" y="2731355"/>
            <a:ext cx="1996585" cy="422335"/>
          </a:xfrm>
          <a:custGeom>
            <a:avLst/>
            <a:gdLst>
              <a:gd name="connsiteX0" fmla="*/ 650988 w 1301976"/>
              <a:gd name="connsiteY0" fmla="*/ 0 h 275406"/>
              <a:gd name="connsiteX1" fmla="*/ 1294759 w 1301976"/>
              <a:gd name="connsiteY1" fmla="*/ 266659 h 275406"/>
              <a:gd name="connsiteX2" fmla="*/ 1301976 w 1301976"/>
              <a:gd name="connsiteY2" fmla="*/ 275406 h 275406"/>
              <a:gd name="connsiteX3" fmla="*/ 0 w 1301976"/>
              <a:gd name="connsiteY3" fmla="*/ 275406 h 275406"/>
              <a:gd name="connsiteX4" fmla="*/ 7218 w 1301976"/>
              <a:gd name="connsiteY4" fmla="*/ 266659 h 275406"/>
              <a:gd name="connsiteX5" fmla="*/ 650988 w 1301976"/>
              <a:gd name="connsiteY5" fmla="*/ 0 h 27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976" h="275406">
                <a:moveTo>
                  <a:pt x="650988" y="0"/>
                </a:moveTo>
                <a:cubicBezTo>
                  <a:pt x="902396" y="0"/>
                  <a:pt x="1130003" y="101903"/>
                  <a:pt x="1294759" y="266659"/>
                </a:cubicBezTo>
                <a:lnTo>
                  <a:pt x="1301976" y="275406"/>
                </a:lnTo>
                <a:lnTo>
                  <a:pt x="0" y="275406"/>
                </a:lnTo>
                <a:lnTo>
                  <a:pt x="7218" y="266659"/>
                </a:lnTo>
                <a:cubicBezTo>
                  <a:pt x="171973" y="101903"/>
                  <a:pt x="399580" y="0"/>
                  <a:pt x="6509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r>
              <a:rPr lang="en-US" altLang="zh-CN" sz="16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sz="16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12"/>
            </p:custDataLst>
          </p:nvPr>
        </p:nvSpPr>
        <p:spPr>
          <a:xfrm>
            <a:off x="8912345" y="3252977"/>
            <a:ext cx="2642582" cy="174904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kern="0" spc="3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普通门诊</a:t>
            </a:r>
            <a:endParaRPr lang="zh-CN" altLang="en-US" sz="2000" b="1" kern="0" spc="30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49555"/>
            <a:ext cx="10342880" cy="990600"/>
          </a:xfrm>
        </p:spPr>
        <p:txBody>
          <a:bodyPr/>
          <a:p>
            <a:pPr algn="ctr"/>
            <a:r>
              <a:rPr lang="zh-CN" altLang="en-US" sz="3200" spc="17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本地就医——住院待遇</a:t>
            </a:r>
            <a:endParaRPr lang="zh-CN" altLang="en-US" sz="3200" spc="17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2752725" y="2073910"/>
          <a:ext cx="7183755" cy="3813175"/>
        </p:xfrm>
        <a:graphic>
          <a:graphicData uri="http://schemas.openxmlformats.org/drawingml/2006/table">
            <a:tbl>
              <a:tblPr firstRow="1">
                <a:tableStyleId>{B485F850-F761-4FF6-88B5-E5FF70C7C9B7}</a:tableStyleId>
              </a:tblPr>
              <a:tblGrid>
                <a:gridCol w="1358265"/>
                <a:gridCol w="1464310"/>
                <a:gridCol w="1414145"/>
                <a:gridCol w="1492885"/>
                <a:gridCol w="1454150"/>
              </a:tblGrid>
              <a:tr h="18167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医院级别</a:t>
                      </a:r>
                      <a:endParaRPr lang="zh-CN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基层</a:t>
                      </a:r>
                      <a:endParaRPr lang="zh-CN" sz="1600"/>
                    </a:p>
                    <a:p>
                      <a:pPr indent="0" algn="ctr">
                        <a:buNone/>
                      </a:pPr>
                      <a:r>
                        <a:rPr lang="zh-CN" sz="1600"/>
                        <a:t>/护理院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一级</a:t>
                      </a:r>
                      <a:endParaRPr lang="zh-CN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二级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三级</a:t>
                      </a:r>
                      <a:endParaRPr lang="zh-CN" sz="1600"/>
                    </a:p>
                  </a:txBody>
                  <a:tcPr marL="12700" marR="12700" marT="12700" vert="horz" anchor="ctr" anchorCtr="0"/>
                </a:tc>
              </a:tr>
              <a:tr h="10153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/>
                        <a:t>起付标准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100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100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200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300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  <a:tr h="981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/>
                        <a:t>支付比例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95%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90%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85%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75%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961390"/>
          </a:xfrm>
        </p:spPr>
        <p:txBody>
          <a:bodyPr/>
          <a:p>
            <a:pPr algn="ctr"/>
            <a:r>
              <a:rPr lang="zh-CN" altLang="en-US" sz="3200" spc="17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本地就医——门诊慢特病</a:t>
            </a:r>
            <a:endParaRPr lang="zh-CN" altLang="en-US" sz="3200" spc="17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22630" y="1584325"/>
          <a:ext cx="10777220" cy="4732020"/>
        </p:xfrm>
        <a:graphic>
          <a:graphicData uri="http://schemas.openxmlformats.org/drawingml/2006/table">
            <a:tbl>
              <a:tblPr firstRow="1">
                <a:tableStyleId>{B485F850-F761-4FF6-88B5-E5FF70C7C9B7}</a:tableStyleId>
              </a:tblPr>
              <a:tblGrid>
                <a:gridCol w="476885"/>
                <a:gridCol w="652145"/>
                <a:gridCol w="1675130"/>
                <a:gridCol w="901065"/>
                <a:gridCol w="970915"/>
                <a:gridCol w="2998470"/>
                <a:gridCol w="1764665"/>
                <a:gridCol w="1337945"/>
              </a:tblGrid>
              <a:tr h="5327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序号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病种代码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病种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待遇时限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限额时期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支付限额（元）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支付比例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定点范围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651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1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M00101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耐药性结核病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2年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统筹基金年度限额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公共卫生临床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53340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2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M00501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恶性肿瘤放化疗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1年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统筹基金年度限额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二级及以上医院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5334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M00508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恶性肿瘤内分泌治疗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5年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季限额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3600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三级、市妇儿及区市县中心医院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3210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M00509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恶性肿瘤镇痛治疗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2年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22600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二级及以上医院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314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3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M00821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白血病（放化疗）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1年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统筹基金年度限额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二级及以上医院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9179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4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M01240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血友病轻型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5年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20000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三级医院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924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M01241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血友病中型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5年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60000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三级医院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9179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M01242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血友病重型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长期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统筹基金年度限额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三级医院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949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5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M02100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严重精神障碍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5年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季限额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1200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精神病（专科）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5327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6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M07801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透析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长期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统筹基金年度限额（异地6000/月）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一级及以上、血透中心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04545" y="1080135"/>
            <a:ext cx="5204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先认定，后享受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961390"/>
          </a:xfrm>
        </p:spPr>
        <p:txBody>
          <a:bodyPr/>
          <a:p>
            <a:pPr algn="ctr"/>
            <a:r>
              <a:rPr lang="zh-CN" altLang="en-US" sz="3200" spc="17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本地就医——门诊慢特病</a:t>
            </a:r>
            <a:endParaRPr lang="zh-CN" altLang="en-US" sz="3200" spc="17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zh-CN" altLang="en-US"/>
          </a:p>
        </p:txBody>
      </p:sp>
      <p:graphicFrame>
        <p:nvGraphicFramePr>
          <p:cNvPr id="14" name="表格 13"/>
          <p:cNvGraphicFramePr/>
          <p:nvPr>
            <p:custDataLst>
              <p:tags r:id="rId1"/>
            </p:custDataLst>
          </p:nvPr>
        </p:nvGraphicFramePr>
        <p:xfrm>
          <a:off x="647065" y="1615440"/>
          <a:ext cx="10660380" cy="4667885"/>
        </p:xfrm>
        <a:graphic>
          <a:graphicData uri="http://schemas.openxmlformats.org/drawingml/2006/table">
            <a:tbl>
              <a:tblPr firstRow="1">
                <a:tableStyleId>{B485F850-F761-4FF6-88B5-E5FF70C7C9B7}</a:tableStyleId>
              </a:tblPr>
              <a:tblGrid>
                <a:gridCol w="472440"/>
                <a:gridCol w="644525"/>
                <a:gridCol w="1657350"/>
                <a:gridCol w="890905"/>
                <a:gridCol w="958850"/>
                <a:gridCol w="2966720"/>
                <a:gridCol w="1745615"/>
                <a:gridCol w="1323975"/>
              </a:tblGrid>
              <a:tr h="4933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序号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病种代码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病种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待遇时限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限额时期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支付限额（元）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支付比例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定点范围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6819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7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M08300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器官移植抗排异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长期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月限额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1月7000元，2-3月6000元，4-6月5000元，7-12月4000元，13月之后3600元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三级医院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644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M00300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艾滋病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长期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季限额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1800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公共卫生临床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6449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9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M00204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丙型肝炎基因1b型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1年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4600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有传染性疾病科的医院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3638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M00203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丙型肝炎非基因1b型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1年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4933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10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M01900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其他内分泌代谢疾病（未成年人）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5年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20000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三级、市妇儿及区市县中心医院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  <a:tr h="495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11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M01902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儿童生长激素缺乏症（未成年人）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5年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季限额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6500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511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12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M02600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癫痫（未成年人）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5年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季限额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2200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495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13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M07101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系统性红斑狼疮（未成年人）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长期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统筹基金年度限额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70%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5645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14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M12600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康复治疗（未成年人）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5年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年限额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统筹基金年度限额</a:t>
                      </a:r>
                      <a:r>
                        <a:rPr lang="en-US" sz="1000"/>
                        <a:t>（未成年人机体功能障碍的康复治疗）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/>
                        <a:t>80%</a:t>
                      </a:r>
                      <a:endParaRPr lang="en-US" altLang="en-US" sz="1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/>
                        <a:t>二级及以上设有康复医学科</a:t>
                      </a:r>
                      <a:endParaRPr lang="zh-CN" altLang="en-US" sz="1000"/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904875"/>
          </a:xfrm>
        </p:spPr>
        <p:txBody>
          <a:bodyPr/>
          <a:p>
            <a:pPr algn="ctr"/>
            <a:r>
              <a:rPr lang="zh-CN" altLang="en-US" sz="3200" spc="17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本地就医——普通门诊</a:t>
            </a:r>
            <a:endParaRPr lang="zh-CN" altLang="en-US" sz="3200" spc="17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2129155" y="1889760"/>
          <a:ext cx="8237855" cy="4402455"/>
        </p:xfrm>
        <a:graphic>
          <a:graphicData uri="http://schemas.openxmlformats.org/drawingml/2006/table">
            <a:tbl>
              <a:tblPr firstRow="1" lastRow="1">
                <a:tableStyleId>{1138FDE7-5395-4FDF-8689-E2BB87EE536E}</a:tableStyleId>
              </a:tblPr>
              <a:tblGrid>
                <a:gridCol w="1327785"/>
                <a:gridCol w="1824990"/>
                <a:gridCol w="1694180"/>
                <a:gridCol w="1696085"/>
                <a:gridCol w="1694815"/>
              </a:tblGrid>
              <a:tr h="17691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医院</a:t>
                      </a:r>
                      <a:r>
                        <a:rPr lang="zh-CN" sz="1600"/>
                        <a:t>级别</a:t>
                      </a:r>
                      <a:endParaRPr lang="zh-CN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传染病、精神疾病医院/一级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二级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/>
                        <a:t>三级</a:t>
                      </a:r>
                      <a:r>
                        <a:rPr lang="zh-CN" altLang="en-US" sz="1600"/>
                        <a:t>特殊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/>
                        <a:t>其他</a:t>
                      </a:r>
                      <a:r>
                        <a:rPr lang="zh-CN" altLang="en-US" sz="1600"/>
                        <a:t>三级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</a:tr>
              <a:tr h="8782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起付</a:t>
                      </a:r>
                      <a:r>
                        <a:rPr lang="zh-CN" sz="1600"/>
                        <a:t>标准</a:t>
                      </a:r>
                      <a:endParaRPr lang="zh-CN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150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250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/>
                        <a:t>500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/>
                        <a:t>350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  <a:tr h="8775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支付</a:t>
                      </a:r>
                      <a:r>
                        <a:rPr lang="zh-CN" sz="1600"/>
                        <a:t>比例</a:t>
                      </a:r>
                      <a:endParaRPr lang="zh-CN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60%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55%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/>
                        <a:t>50%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/>
                        <a:t>50%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  <a:tr h="8775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/>
                        <a:t>年支付</a:t>
                      </a:r>
                      <a:r>
                        <a:rPr lang="zh-CN" altLang="en-US" sz="1600"/>
                        <a:t>限额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/>
                        <a:t>500</a:t>
                      </a:r>
                      <a:r>
                        <a:rPr lang="zh-CN" altLang="en-US" sz="1600"/>
                        <a:t>元</a:t>
                      </a:r>
                      <a:endParaRPr lang="zh-CN" altLang="en-US" sz="1600"/>
                    </a:p>
                  </a:txBody>
                  <a:tcPr marL="12700" marR="12700" marT="12700" vert="horz" anchor="ctr" anchorCtr="0"/>
                </a:tc>
                <a:tc hMerge="1">
                  <a:tcPr marL="12700" marR="12700" marT="12700" vert="horz" anchor="ctr" anchorCtr="0"/>
                </a:tc>
                <a:tc hMerge="1">
                  <a:tcPr marL="12700" marR="12700" marT="12700" vert="horz" anchor="ctr" anchorCtr="0"/>
                </a:tc>
                <a:tc hMerge="1">
                  <a:tcPr marL="12700" marR="12700" marT="12700" vert="horz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diagram"/>
  <p:tag name="KSO_WM_TEMPLATE_INDEX" val="20186151"/>
  <p:tag name="KSO_WM_UNIT_TYPE" val="h_i"/>
  <p:tag name="KSO_WM_UNIT_INDEX" val="1_1"/>
  <p:tag name="KSO_WM_UNIT_ID" val="diagram20186151_2*h_i*1_1"/>
  <p:tag name="KSO_WM_UNIT_LAYERLEVEL" val="1_1"/>
  <p:tag name="KSO_WM_BEAUTIFY_FLAG" val="#wm#"/>
  <p:tag name="KSO_WM_TAG_VERSION" val="1.0"/>
</p:tagLst>
</file>

<file path=ppt/tags/tag10.xml><?xml version="1.0" encoding="utf-8"?>
<p:tagLst xmlns:p="http://schemas.openxmlformats.org/presentationml/2006/main">
  <p:tag name="KSO_WM_TEMPLATE_CATEGORY" val="diagram"/>
  <p:tag name="KSO_WM_TEMPLATE_INDEX" val="20186151"/>
  <p:tag name="KSO_WM_UNIT_TYPE" val="l_h_a"/>
  <p:tag name="KSO_WM_UNIT_INDEX" val="1_3_1"/>
  <p:tag name="KSO_WM_UNIT_ID" val="diagram20186151_2*l_h_a*1_3_1"/>
  <p:tag name="KSO_WM_UNIT_LAYERLEVEL" val="1_1_1"/>
  <p:tag name="KSO_WM_UNIT_VALUE" val="17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标题文本预设"/>
  <p:tag name="KSO_WM_UNIT_TEXT_FILL_FORE_SCHEMECOLOR_INDEX" val="15"/>
  <p:tag name="KSO_WM_UNIT_TEXT_FILL_TYPE" val="1"/>
  <p:tag name="KSO_WM_UNIT_USESOURCEFORMAT_APPLY" val="1"/>
</p:tagLst>
</file>

<file path=ppt/tags/tag100.xml><?xml version="1.0" encoding="utf-8"?>
<p:tagLst xmlns:p="http://schemas.openxmlformats.org/presentationml/2006/main">
  <p:tag name="KSO_WM_SLIDE_ITEM_CNT" val="3"/>
</p:tagLst>
</file>

<file path=ppt/tags/tag101.xml><?xml version="1.0" encoding="utf-8"?>
<p:tagLst xmlns:p="http://schemas.openxmlformats.org/presentationml/2006/main">
  <p:tag name="KSO_WM_UNIT_TABLE_BEAUTIFY" val="smartTable{f386e507-d2b3-4356-a736-aa1c58b63a10}"/>
  <p:tag name="TABLE_ENDDRAG_ORIGIN_RECT" val="578*285"/>
  <p:tag name="TABLE_ENDDRAG_RECT" val="216*163*578*285"/>
</p:tagLst>
</file>

<file path=ppt/tags/tag102.xml><?xml version="1.0" encoding="utf-8"?>
<p:tagLst xmlns:p="http://schemas.openxmlformats.org/presentationml/2006/main">
  <p:tag name="KSO_WM_UNIT_TABLE_BEAUTIFY" val="smartTable{dd5d68af-e568-4703-9c39-4d2baddafe9b}"/>
  <p:tag name="TABLE_ENDDRAG_ORIGIN_RECT" val="848*372"/>
  <p:tag name="TABLE_ENDDRAG_RECT" val="56*124*848*372"/>
</p:tagLst>
</file>

<file path=ppt/tags/tag103.xml><?xml version="1.0" encoding="utf-8"?>
<p:tagLst xmlns:p="http://schemas.openxmlformats.org/presentationml/2006/main">
  <p:tag name="KSO_WM_UNIT_TABLE_BEAUTIFY" val="smartTable{8bc58052-44c5-4974-8a34-4339a968c280}"/>
  <p:tag name="TABLE_ENDDRAG_ORIGIN_RECT" val="584*153"/>
  <p:tag name="TABLE_ENDDRAG_RECT" val="78*129*584*153"/>
</p:tagLst>
</file>

<file path=ppt/tags/tag104.xml><?xml version="1.0" encoding="utf-8"?>
<p:tagLst xmlns:p="http://schemas.openxmlformats.org/presentationml/2006/main">
  <p:tag name="KSO_WM_UNIT_TABLE_BEAUTIFY" val="smartTable{acf626a2-b71f-47c8-b8c6-5abe9294979a}"/>
  <p:tag name="TABLE_ENDDRAG_ORIGIN_RECT" val="648*346"/>
  <p:tag name="TABLE_ENDDRAG_RECT" val="167*148*648*346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5119_1*i*1"/>
  <p:tag name="KSO_WM_TEMPLATE_CATEGORY" val="diagram"/>
  <p:tag name="KSO_WM_TEMPLATE_INDEX" val="20205119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BACK_SCHEMECOLOR_INDEX_BRIGHTNESS" val="0.8"/>
  <p:tag name="KSO_WM_UNIT_FILL_BACK_SCHEMECOLOR_INDEX" val="5"/>
  <p:tag name="KSO_WM_UNIT_FILL_TYPE" val="2"/>
  <p:tag name="KSO_WM_UNIT_TEXT_FILL_FORE_SCHEMECOLOR_INDEX_BRIGHTNESS" val="0"/>
  <p:tag name="KSO_WM_UNIT_TEXT_FILL_FORE_SCHEMECOLOR_INDEX" val="2"/>
  <p:tag name="KSO_WM_UNIT_TEXT_FILL_TYPE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5119_1*i*2"/>
  <p:tag name="KSO_WM_TEMPLATE_CATEGORY" val="diagram"/>
  <p:tag name="KSO_WM_TEMPLATE_INDEX" val="20205119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7.xml><?xml version="1.0" encoding="utf-8"?>
<p:tagLst xmlns:p="http://schemas.openxmlformats.org/presentationml/2006/main">
  <p:tag name="KSO_WM_UNIT_TEXT_PART_ID_V2" val="a-4-1"/>
  <p:tag name="KSO_WM_UNIT_ISCONTENTSTITLE" val="0"/>
  <p:tag name="KSO_WM_UNIT_ISNUMDGMTITLE" val="0"/>
  <p:tag name="KSO_WM_UNIT_PRESET_TEXT" val="单击此处&#13;添加大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5119_1*a*1"/>
  <p:tag name="KSO_WM_TEMPLATE_CATEGORY" val="diagram"/>
  <p:tag name="KSO_WM_TEMPLATE_INDEX" val="20205119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</p:tagLst>
</file>

<file path=ppt/tags/tag108.xml><?xml version="1.0" encoding="utf-8"?>
<p:tagLst xmlns:p="http://schemas.openxmlformats.org/presentationml/2006/main"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。恰如其分的表达观点，往往可以事半功倍。&#13;单击此处输入你的正文，文字是您思想的提炼，为了最终演示发布的良好效果，请尽量言简意赅的阐述观点；根据需要可酌情增减文字，以便观者可以准确理解您所传达的信息。&#13;您的正文已经简明扼要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。恰如其分的表达观点，往往可以事半功倍。"/>
  <p:tag name="KSO_WM_UNIT_NOCLEAR" val="0"/>
  <p:tag name="KSO_WM_UNIT_VALUE" val="6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19_1*f*1"/>
  <p:tag name="KSO_WM_TEMPLATE_CATEGORY" val="diagram"/>
  <p:tag name="KSO_WM_TEMPLATE_INDEX" val="20205119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5119_1*i*3"/>
  <p:tag name="KSO_WM_TEMPLATE_CATEGORY" val="diagram"/>
  <p:tag name="KSO_WM_TEMPLATE_INDEX" val="20205119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EMPLATE_CATEGORY" val="diagram"/>
  <p:tag name="KSO_WM_TEMPLATE_INDEX" val="20186151"/>
  <p:tag name="KSO_WM_UNIT_TYPE" val="l_h_i"/>
  <p:tag name="KSO_WM_UNIT_INDEX" val="1_4_1"/>
  <p:tag name="KSO_WM_UNIT_ID" val="diagram20186151_2*l_h_i*1_4_1"/>
  <p:tag name="KSO_WM_UNIT_LAYERLEVEL" val="1_1_1"/>
  <p:tag name="KSO_WM_BEAUTIFY_FLAG" val="#wm#"/>
  <p:tag name="KSO_WM_TAG_VERSION" val="1.0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110.xml><?xml version="1.0" encoding="utf-8"?>
<p:tagLst xmlns:p="http://schemas.openxmlformats.org/presentationml/2006/main">
  <p:tag name="KSO_WM_UNIT_TEXTBOXSTYLE_GUID" val="{3da3d5de-1fbf-4fbe-bebc-1313c25eb17d}"/>
</p:tagLst>
</file>

<file path=ppt/tags/tag111.xml><?xml version="1.0" encoding="utf-8"?>
<p:tagLst xmlns:p="http://schemas.openxmlformats.org/presentationml/2006/main">
  <p:tag name="KSO_WM_UNIT_TEXTBOXSTYLE_SHAPETYPE" val="1"/>
  <p:tag name="KSO_WM_UNIT_TEXTBOXSTYLE_ADJUSTLEFT" val="0_-7.4"/>
  <p:tag name="KSO_WM_UNIT_TEXTBOXSTYLE_ADJUSTTOP" val="0_-2.25"/>
  <p:tag name="KSO_WM_UNIT_TEXTBOXSTYLE_ADJUSTWIDTH" val="100_17.14999"/>
  <p:tag name="KSO_WM_UNIT_TEXTBOXSTYLE_ADJUSTHEIGTH" val="100_4.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885_61*i*1"/>
  <p:tag name="KSO_WM_TEMPLATE_CATEGORY" val="mixed"/>
  <p:tag name="KSO_WM_TEMPLATE_INDEX" val="20201885"/>
  <p:tag name="KSO_WM_UNIT_LAYERLEVEL" val="1"/>
  <p:tag name="KSO_WM_TAG_VERSION" val="1.0"/>
  <p:tag name="KSO_WM_BEAUTIFY_FLAG" val="#wm#"/>
  <p:tag name="KSO_WM_UNIT_TEXTBOXSTYLE_GUID" val="{3da3d5de-1fbf-4fbe-bebc-1313c25eb17d}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2.xml><?xml version="1.0" encoding="utf-8"?>
<p:tagLst xmlns:p="http://schemas.openxmlformats.org/presentationml/2006/main">
  <p:tag name="KSO_WM_UNIT_TEXTBOXSTYLE_SHAPETYPE" val="1"/>
  <p:tag name="KSO_WM_UNIT_TEXTBOXSTYLE_ADJUSTLEFT" val="0_-7.4"/>
  <p:tag name="KSO_WM_UNIT_TEXTBOXSTYLE_ADJUSTTOP" val="0_-2.25"/>
  <p:tag name="KSO_WM_UNIT_TEXTBOXSTYLE_ADJUSTWIDTH" val="100_151.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885_61*i*2"/>
  <p:tag name="KSO_WM_TEMPLATE_CATEGORY" val="mixed"/>
  <p:tag name="KSO_WM_TEMPLATE_INDEX" val="20201885"/>
  <p:tag name="KSO_WM_UNIT_LAYERLEVEL" val="1"/>
  <p:tag name="KSO_WM_TAG_VERSION" val="1.0"/>
  <p:tag name="KSO_WM_BEAUTIFY_FLAG" val="#wm#"/>
  <p:tag name="KSO_WM_UNIT_TEXTBOXSTYLE_GUID" val="{3da3d5de-1fbf-4fbe-bebc-1313c25eb17d}"/>
  <p:tag name="KSO_WM_UNIT_LINE_FORE_SCHEMECOLOR_INDEX_BRIGHTNESS" val="0"/>
  <p:tag name="KSO_WM_UNIT_LINE_FORE_SCHEMECOLOR_INDEX" val="5"/>
  <p:tag name="KSO_WM_UNIT_LINE_FILL_TYPE" val="2"/>
</p:tagLst>
</file>

<file path=ppt/tags/tag113.xml><?xml version="1.0" encoding="utf-8"?>
<p:tagLst xmlns:p="http://schemas.openxmlformats.org/presentationml/2006/main">
  <p:tag name="KSO_WM_UNIT_TEXTBOXSTYLE_SHAPETYPE" val="0"/>
  <p:tag name="KSO_WM_UNIT_TEXTBOXSTYLE_TEMPLATETYPE" val="1"/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885_61*f*1"/>
  <p:tag name="KSO_WM_TEMPLATE_CATEGORY" val="mixed"/>
  <p:tag name="KSO_WM_TEMPLATE_INDEX" val="20201885"/>
  <p:tag name="KSO_WM_UNIT_LAYERLEVEL" val="1"/>
  <p:tag name="KSO_WM_TAG_VERSION" val="1.0"/>
  <p:tag name="KSO_WM_BEAUTIFY_FLAG" val="#wm#"/>
  <p:tag name="KSO_WM_UNIT_PRESET_TEXT" val="单击此处输入小标题"/>
  <p:tag name="KSO_WM_UNIT_TEXTBOXSTYLE_GUID" val="{3da3d5de-1fbf-4fbe-bebc-1313c25eb17d}"/>
  <p:tag name="KSO_WM_UNIT_TEXTBOXSTYLE_TYPE" val="5"/>
  <p:tag name="KSO_WM_UNIT_TEXT_FILL_FORE_SCHEMECOLOR_INDEX_BRIGHTNESS" val="0"/>
  <p:tag name="KSO_WM_UNIT_TEXT_FILL_FORE_SCHEMECOLOR_INDEX" val="14"/>
  <p:tag name="KSO_WM_UNIT_TEXT_FILL_TYPE" val="1"/>
</p:tagLst>
</file>

<file path=ppt/tags/tag114.xml><?xml version="1.0" encoding="utf-8"?>
<p:tagLst xmlns:p="http://schemas.openxmlformats.org/presentationml/2006/main">
  <p:tag name="KSO_WM_UNIT_COLOR_SCHEME_SHAPE_ID" val="8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196509_2*l_h_i*1_1_4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14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15.xml><?xml version="1.0" encoding="utf-8"?>
<p:tagLst xmlns:p="http://schemas.openxmlformats.org/presentationml/2006/main">
  <p:tag name="KSO_WM_UNIT_COLOR_SCHEME_SHAPE_ID" val="16"/>
  <p:tag name="KSO_WM_UNIT_COLOR_SCHEME_PARENT_PAGE" val="0_2"/>
  <p:tag name="KSO_WM_UNIT_FOIL_COLOR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96509_2*l_h_i*1_1_3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16.xml><?xml version="1.0" encoding="utf-8"?>
<p:tagLst xmlns:p="http://schemas.openxmlformats.org/presentationml/2006/main">
  <p:tag name="KSO_WM_UNIT_COLOR_SCHEME_SHAPE_ID" val="31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6509_2*l_h_i*1_1_2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FILL_FORE_SCHEMECOLOR_INDEX_BRIGHTNESS" val="0.5"/>
  <p:tag name="KSO_WM_UNIT_FILL_FORE_SCHEMECOLOR_INDEX" val="13"/>
  <p:tag name="KSO_WM_UNIT_FILL_TYPE" val="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17.xml><?xml version="1.0" encoding="utf-8"?>
<p:tagLst xmlns:p="http://schemas.openxmlformats.org/presentationml/2006/main">
  <p:tag name="KSO_WM_UNIT_COLOR_SCHEME_SHAPE_ID" val="32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196509_2*l_h_i*1_1_1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18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2"/>
  <p:tag name="KSO_WM_UNIT_SUBTYPE" val="a"/>
  <p:tag name="KSO_WM_UNIT_PRESET_TEXT" val="点击此处添加正文，文字是思想的提炼，请言简意赅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9_2*l_h_f*1_1_1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119.xml><?xml version="1.0" encoding="utf-8"?>
<p:tagLst xmlns:p="http://schemas.openxmlformats.org/presentationml/2006/main">
  <p:tag name="KSO_WM_UNIT_COLOR_SCHEME_SHAPE_ID" val="122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196509_2*l_h_i*1_2_4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14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20186151"/>
  <p:tag name="KSO_WM_UNIT_TYPE" val="l_h_a"/>
  <p:tag name="KSO_WM_UNIT_INDEX" val="1_4_1"/>
  <p:tag name="KSO_WM_UNIT_ID" val="diagram20186151_2*l_h_a*1_4_1"/>
  <p:tag name="KSO_WM_UNIT_LAYERLEVEL" val="1_1_1"/>
  <p:tag name="KSO_WM_UNIT_VALUE" val="17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标题文本预设"/>
  <p:tag name="KSO_WM_UNIT_TEXT_FILL_FORE_SCHEMECOLOR_INDEX" val="15"/>
  <p:tag name="KSO_WM_UNIT_TEXT_FILL_TYPE" val="1"/>
  <p:tag name="KSO_WM_UNIT_USESOURCEFORMAT_APPLY" val="1"/>
</p:tagLst>
</file>

<file path=ppt/tags/tag120.xml><?xml version="1.0" encoding="utf-8"?>
<p:tagLst xmlns:p="http://schemas.openxmlformats.org/presentationml/2006/main">
  <p:tag name="KSO_WM_UNIT_COLOR_SCHEME_SHAPE_ID" val="123"/>
  <p:tag name="KSO_WM_UNIT_COLOR_SCHEME_PARENT_PAGE" val="0_2"/>
  <p:tag name="KSO_WM_UNIT_FOIL_COLOR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96509_2*l_h_i*1_2_3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21.xml><?xml version="1.0" encoding="utf-8"?>
<p:tagLst xmlns:p="http://schemas.openxmlformats.org/presentationml/2006/main">
  <p:tag name="KSO_WM_UNIT_COLOR_SCHEME_SHAPE_ID" val="128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6509_2*l_h_i*1_2_2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FILL_FORE_SCHEMECOLOR_INDEX_BRIGHTNESS" val="0.5"/>
  <p:tag name="KSO_WM_UNIT_FILL_FORE_SCHEMECOLOR_INDEX" val="13"/>
  <p:tag name="KSO_WM_UNIT_FILL_TYPE" val="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22.xml><?xml version="1.0" encoding="utf-8"?>
<p:tagLst xmlns:p="http://schemas.openxmlformats.org/presentationml/2006/main">
  <p:tag name="KSO_WM_UNIT_COLOR_SCHEME_SHAPE_ID" val="129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196509_2*l_h_i*1_2_1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23.xml><?xml version="1.0" encoding="utf-8"?>
<p:tagLst xmlns:p="http://schemas.openxmlformats.org/presentationml/2006/main">
  <p:tag name="KSO_WM_UNIT_TEXT_PART_ID_V2" val="d-1-1"/>
  <p:tag name="KSO_WM_UNIT_COLOR_SCHEME_SHAPE_ID" val="126"/>
  <p:tag name="KSO_WM_UNIT_COLOR_SCHEME_PARENT_PAGE" val="0_2"/>
  <p:tag name="KSO_WM_UNIT_SUBTYPE" val="a"/>
  <p:tag name="KSO_WM_UNIT_PRESET_TEXT" val="点击此处添加正文，文字是思想的提炼，请言简意赅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6509_2*l_h_f*1_2_1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124.xml><?xml version="1.0" encoding="utf-8"?>
<p:tagLst xmlns:p="http://schemas.openxmlformats.org/presentationml/2006/main">
  <p:tag name="KSO_WM_UNIT_COLOR_SCHEME_SHAPE_ID" val="131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196509_2*l_h_i*1_3_4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14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25.xml><?xml version="1.0" encoding="utf-8"?>
<p:tagLst xmlns:p="http://schemas.openxmlformats.org/presentationml/2006/main">
  <p:tag name="KSO_WM_UNIT_COLOR_SCHEME_SHAPE_ID" val="132"/>
  <p:tag name="KSO_WM_UNIT_COLOR_SCHEME_PARENT_PAGE" val="0_2"/>
  <p:tag name="KSO_WM_UNIT_FOIL_COLOR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96509_2*l_h_i*1_3_3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26.xml><?xml version="1.0" encoding="utf-8"?>
<p:tagLst xmlns:p="http://schemas.openxmlformats.org/presentationml/2006/main">
  <p:tag name="KSO_WM_UNIT_COLOR_SCHEME_SHAPE_ID" val="137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96509_2*l_h_i*1_3_2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FILL_FORE_SCHEMECOLOR_INDEX_BRIGHTNESS" val="0.5"/>
  <p:tag name="KSO_WM_UNIT_FILL_FORE_SCHEMECOLOR_INDEX" val="13"/>
  <p:tag name="KSO_WM_UNIT_FILL_TYPE" val="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COLOR_SCHEME_SHAPE_ID" val="138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196509_2*l_h_i*1_3_1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KSO_WM_UNIT_TEXT_PART_ID_V2" val="d-1-1"/>
  <p:tag name="KSO_WM_UNIT_COLOR_SCHEME_SHAPE_ID" val="135"/>
  <p:tag name="KSO_WM_UNIT_COLOR_SCHEME_PARENT_PAGE" val="0_2"/>
  <p:tag name="KSO_WM_UNIT_SUBTYPE" val="a"/>
  <p:tag name="KSO_WM_UNIT_PRESET_TEXT" val="点击此处添加正文，文字是思想的提炼，请言简意赅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96509_2*l_h_f*1_3_1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SLIDE_ID" val="diagram20205119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3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5119"/>
  <p:tag name="KSO_WM_SLIDE_LAYOUT" val="a_b_f"/>
  <p:tag name="KSO_WM_SLIDE_LAYOUT_CNT" val="1_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2"/>
  <p:tag name="KSO_WM_UNIT_ID" val="diagram20218968_1*l_h_i*1_1_2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1"/>
  <p:tag name="KSO_WM_UNIT_USESOURCEFORMAT_APPLY" val="0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5575_3*l_h_i*1_3_1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05575_3*l_h_i*1_3_3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05575_3*l_h_i*1_3_4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5575_3*l_h_f*1_3_1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PRESET_TEXT" val="单击此处输入你需要的正文，文字是您思想的提炼，为了最终演示发布的良好效果，请尽量言简意赅的阐述观点。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05575_3*l_h_i*1_3_5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6"/>
  <p:tag name="KSO_WM_UNIT_ID" val="diagram20205575_3*l_h_i*1_3_6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05575_3*l_h_i*1_3_2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05575_3*l_h_i*1_4_1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05575_3*l_h_i*1_4_3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205575_3*l_h_i*1_4_4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3"/>
  <p:tag name="KSO_WM_UNIT_ID" val="diagram20218968_1*l_h_i*1_1_3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UNIT_USESOURCEFORMAT_APPLY" val="0"/>
</p:tagLst>
</file>

<file path=ppt/tags/tag14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05575_3*l_h_f*1_4_1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PRESET_TEXT" val="单击此处输入你需要的正文，文字是您思想的提炼，为了最终演示发布的良好效果，请尽量言简意赅的阐述观点。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5"/>
  <p:tag name="KSO_WM_UNIT_ID" val="diagram20205575_3*l_h_i*1_4_5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6"/>
  <p:tag name="KSO_WM_UNIT_ID" val="diagram20205575_3*l_h_i*1_4_6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205575_3*l_h_i*1_4_2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5575_3*l_h_i*1_1_1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05575_3*l_h_i*1_1_3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05575_3*l_h_i*1_1_4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5575_3*l_h_f*1_1_1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PRESET_TEXT" val="单击此处输入你需要的正文，文字是您思想的提炼，为了最终演示发布的良好效果，请尽量言简意赅的阐述观点。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05575_3*l_h_i*1_1_5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6"/>
  <p:tag name="KSO_WM_UNIT_ID" val="diagram20205575_3*l_h_i*1_1_6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4"/>
  <p:tag name="KSO_WM_UNIT_ID" val="diagram20218968_1*l_h_i*1_1_4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UNIT_USESOURCEFORMAT_APPLY" val="0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05575_3*l_h_i*1_1_2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5575_3*l_h_i*1_2_1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05575_3*l_h_i*1_2_3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05575_3*l_h_i*1_2_4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5575_3*l_h_f*1_2_1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PRESET_TEXT" val="单击此处输入你需要的正文，文字是您思想的提炼，为了最终演示发布的良好效果，请尽量言简意赅的阐述观点。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05575_3*l_h_i*1_2_5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6"/>
  <p:tag name="KSO_WM_UNIT_ID" val="diagram20205575_3*l_h_i*1_2_6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05575_3*l_h_i*1_2_2"/>
  <p:tag name="KSO_WM_TEMPLATE_CATEGORY" val="diagram"/>
  <p:tag name="KSO_WM_TEMPLATE_INDEX" val="20205575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SLIDE_ITEM_CNT" val="4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84"/>
  <p:tag name="KSO_WM_UNIT_ID" val="diagram20206874_2*l_h_i*1_3_84"/>
  <p:tag name="KSO_WM_TEMPLATE_CATEGORY" val="diagram"/>
  <p:tag name="KSO_WM_TEMPLATE_INDEX" val="2020687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5"/>
  <p:tag name="KSO_WM_UNIT_ID" val="diagram20218968_1*l_h_i*1_1_5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UNIT_USESOURCEFORMAT_APPLY" val="0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84"/>
  <p:tag name="KSO_WM_UNIT_ID" val="diagram20206874_2*l_h_i*1_2_84"/>
  <p:tag name="KSO_WM_TEMPLATE_CATEGORY" val="diagram"/>
  <p:tag name="KSO_WM_TEMPLATE_INDEX" val="2020687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84"/>
  <p:tag name="KSO_WM_UNIT_ID" val="diagram20206874_2*l_h_i*1_1_84"/>
  <p:tag name="KSO_WM_TEMPLATE_CATEGORY" val="diagram"/>
  <p:tag name="KSO_WM_TEMPLATE_INDEX" val="2020687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06874_2*l_h_a*1_1_1"/>
  <p:tag name="KSO_WM_TEMPLATE_CATEGORY" val="diagram"/>
  <p:tag name="KSO_WM_TEMPLATE_INDEX" val="20206874"/>
  <p:tag name="KSO_WM_UNIT_LAYERLEVEL" val="1_1_1"/>
  <p:tag name="KSO_WM_TAG_VERSION" val="1.0"/>
  <p:tag name="KSO_WM_BEAUTIFY_FLAG" val="#wm#"/>
  <p:tag name="KSO_WM_UNIT_PRESET_TEXT" val="输入小标题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6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6874_2*l_h_f*1_1_1"/>
  <p:tag name="KSO_WM_TEMPLATE_CATEGORY" val="diagram"/>
  <p:tag name="KSO_WM_TEMPLATE_INDEX" val="20206874"/>
  <p:tag name="KSO_WM_UNIT_LAYERLEVEL" val="1_1_1"/>
  <p:tag name="KSO_WM_TAG_VERSION" val="1.0"/>
  <p:tag name="KSO_WM_BEAUTIFY_FLAG" val="#wm#"/>
  <p:tag name="KSO_WM_UNIT_PRESET_TEXT" val="您的正文已经经简明扼要，字字珠玑，但信息却千丝万缕、错综复杂，需要用更多的文字来表述；但请您尽可能提炼思想的精髓，否则容易造成观者的阅读压力，适得其反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06874_2*l_h_a*1_2_1"/>
  <p:tag name="KSO_WM_TEMPLATE_CATEGORY" val="diagram"/>
  <p:tag name="KSO_WM_TEMPLATE_INDEX" val="20206874"/>
  <p:tag name="KSO_WM_UNIT_LAYERLEVEL" val="1_1_1"/>
  <p:tag name="KSO_WM_TAG_VERSION" val="1.0"/>
  <p:tag name="KSO_WM_BEAUTIFY_FLAG" val="#wm#"/>
  <p:tag name="KSO_WM_UNIT_PRESET_TEXT" val="输入小标题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6874_2*l_h_f*1_2_1"/>
  <p:tag name="KSO_WM_TEMPLATE_CATEGORY" val="diagram"/>
  <p:tag name="KSO_WM_TEMPLATE_INDEX" val="20206874"/>
  <p:tag name="KSO_WM_UNIT_LAYERLEVEL" val="1_1_1"/>
  <p:tag name="KSO_WM_TAG_VERSION" val="1.0"/>
  <p:tag name="KSO_WM_BEAUTIFY_FLAG" val="#wm#"/>
  <p:tag name="KSO_WM_UNIT_PRESET_TEXT" val="您的正文已经经简明扼要，字字珠玑，但信息却千丝万缕、错综复杂，需要用更多的文字来表述；但请您尽可能提炼思想的精髓，否则容易造成观者的阅读压力，适得其反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06874_2*l_h_a*1_3_1"/>
  <p:tag name="KSO_WM_TEMPLATE_CATEGORY" val="diagram"/>
  <p:tag name="KSO_WM_TEMPLATE_INDEX" val="20206874"/>
  <p:tag name="KSO_WM_UNIT_LAYERLEVEL" val="1_1_1"/>
  <p:tag name="KSO_WM_TAG_VERSION" val="1.0"/>
  <p:tag name="KSO_WM_BEAUTIFY_FLAG" val="#wm#"/>
  <p:tag name="KSO_WM_UNIT_PRESET_TEXT" val="输入小标题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6874_2*l_h_f*1_3_1"/>
  <p:tag name="KSO_WM_TEMPLATE_CATEGORY" val="diagram"/>
  <p:tag name="KSO_WM_TEMPLATE_INDEX" val="20206874"/>
  <p:tag name="KSO_WM_UNIT_LAYERLEVEL" val="1_1_1"/>
  <p:tag name="KSO_WM_TAG_VERSION" val="1.0"/>
  <p:tag name="KSO_WM_BEAUTIFY_FLAG" val="#wm#"/>
  <p:tag name="KSO_WM_UNIT_PRESET_TEXT" val="您的正文已经经简明扼要，字字珠玑，但信息却千丝万缕、错综复杂，需要用更多的文字来表述；但请您尽可能提炼思想的精髓，否则容易造成观者的阅读压力，适得其反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68.xml><?xml version="1.0" encoding="utf-8"?>
<p:tagLst xmlns:p="http://schemas.openxmlformats.org/presentationml/2006/main">
  <p:tag name="KSO_WM_SLIDE_ITEM_CNT" val="3"/>
</p:tagLst>
</file>

<file path=ppt/tags/tag169.xml><?xml version="1.0" encoding="utf-8"?>
<p:tagLst xmlns:p="http://schemas.openxmlformats.org/presentationml/2006/main">
  <p:tag name="COMMONDATA" val="eyJoZGlkIjoiODJjMjg5OWMyYzkwZTYxMmQ3OTBhNWVjYzFhMDk5ZWYifQ=="/>
  <p:tag name="KSO_WPP_MARK_KEY" val="be39fc7e-d382-4906-a1cb-befef28f03d0"/>
</p:tagLst>
</file>

<file path=ppt/tags/tag17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18968_1*l_h_f*1_1_1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TEXT_FILL_FORE_SCHEMECOLOR_INDEX_BRIGHTNESS" val="0.25"/>
  <p:tag name="KSO_WM_UNIT_TEXT_FILL_FORE_SCHEMECOLOR_INDEX" val="13"/>
  <p:tag name="KSO_WM_UNIT_TEXT_FILL_TYPE" val="1"/>
  <p:tag name="KSO_WM_UNIT_VALUE" val="42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2"/>
  <p:tag name="KSO_WM_UNIT_ID" val="diagram20218968_1*l_h_i*1_2_2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1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3"/>
  <p:tag name="KSO_WM_UNIT_ID" val="diagram20218968_1*l_h_i*1_2_3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UNIT_USESOURCEFORMAT_APPLY" val="0"/>
</p:tagLst>
</file>

<file path=ppt/tags/tag2.xml><?xml version="1.0" encoding="utf-8"?>
<p:tagLst xmlns:p="http://schemas.openxmlformats.org/presentationml/2006/main">
  <p:tag name="KSO_WM_TEMPLATE_CATEGORY" val="diagram"/>
  <p:tag name="KSO_WM_TEMPLATE_INDEX" val="20186151"/>
  <p:tag name="KSO_WM_UNIT_TYPE" val="h_a"/>
  <p:tag name="KSO_WM_UNIT_INDEX" val="1_1"/>
  <p:tag name="KSO_WM_UNIT_ID" val="diagram20186151_2*h_a*1_1"/>
  <p:tag name="KSO_WM_UNIT_LAYERLEVEL" val="1_1"/>
  <p:tag name="KSO_WM_UNIT_VALUE" val="2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目录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4"/>
  <p:tag name="KSO_WM_UNIT_ID" val="diagram20218968_1*l_h_i*1_2_4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5"/>
  <p:tag name="KSO_WM_UNIT_ID" val="diagram20218968_1*l_h_i*1_2_5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UNIT_USESOURCEFORMAT_APPLY" val="0"/>
</p:tagLst>
</file>

<file path=ppt/tags/tag22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18968_1*l_h_f*1_2_1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TEXT_FILL_FORE_SCHEMECOLOR_INDEX_BRIGHTNESS" val="0.25"/>
  <p:tag name="KSO_WM_UNIT_TEXT_FILL_FORE_SCHEMECOLOR_INDEX" val="13"/>
  <p:tag name="KSO_WM_UNIT_TEXT_FILL_TYPE" val="1"/>
  <p:tag name="KSO_WM_UNIT_VALUE" val="42"/>
  <p:tag name="KSO_WM_UNIT_USESOURCEFORMAT_APPL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13_1_2"/>
  <p:tag name="KSO_WM_UNIT_ID" val="diagram20218968_1*l_h_i*213_1_2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1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13_1_3"/>
  <p:tag name="KSO_WM_UNIT_ID" val="diagram20218968_1*l_h_i*213_1_3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UNIT_USESOURCEFORMAT_APPLY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13_1_4"/>
  <p:tag name="KSO_WM_UNIT_ID" val="diagram20218968_1*l_h_i*213_1_4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UNIT_USESOURCEFORMAT_APPLY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13_1_5"/>
  <p:tag name="KSO_WM_UNIT_ID" val="diagram20218968_1*l_h_i*213_1_5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UNIT_USESOURCEFORMAT_APPLY" val="0"/>
</p:tagLst>
</file>

<file path=ppt/tags/tag27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213_1_1"/>
  <p:tag name="KSO_WM_UNIT_ID" val="diagram20218968_1*l_h_f*213_1_1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TEXT_FILL_FORE_SCHEMECOLOR_INDEX_BRIGHTNESS" val="0.25"/>
  <p:tag name="KSO_WM_UNIT_TEXT_FILL_FORE_SCHEMECOLOR_INDEX" val="13"/>
  <p:tag name="KSO_WM_UNIT_TEXT_FILL_TYPE" val="1"/>
  <p:tag name="KSO_WM_UNIT_VALUE" val="42"/>
  <p:tag name="KSO_WM_UNIT_USESOURCEFORMAT_APPLY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13_2_2"/>
  <p:tag name="KSO_WM_UNIT_ID" val="diagram20218968_1*l_h_i*213_2_2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1"/>
  <p:tag name="KSO_WM_UNIT_USESOURCEFORMAT_APPLY" val="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13_2_3"/>
  <p:tag name="KSO_WM_UNIT_ID" val="diagram20218968_1*l_h_i*213_2_3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UNIT_USESOURCEFORMAT_APPLY" val="0"/>
</p:tagLst>
</file>

<file path=ppt/tags/tag3.xml><?xml version="1.0" encoding="utf-8"?>
<p:tagLst xmlns:p="http://schemas.openxmlformats.org/presentationml/2006/main">
  <p:tag name="KSO_WM_TEMPLATE_CATEGORY" val="diagram"/>
  <p:tag name="KSO_WM_TEMPLATE_INDEX" val="20186151"/>
  <p:tag name="KSO_WM_UNIT_TYPE" val="h_a"/>
  <p:tag name="KSO_WM_UNIT_INDEX" val="1_2"/>
  <p:tag name="KSO_WM_UNIT_ID" val="diagram20186151_2*h_a*1_2"/>
  <p:tag name="KSO_WM_UNIT_LAYERLEVEL" val="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CONTENT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13_2_4"/>
  <p:tag name="KSO_WM_UNIT_ID" val="diagram20218968_1*l_h_i*213_2_4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UNIT_USESOURCEFORMAT_APPLY" val="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13_2_5"/>
  <p:tag name="KSO_WM_UNIT_ID" val="diagram20218968_1*l_h_i*213_2_5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UNIT_USESOURCEFORMAT_APPLY" val="0"/>
</p:tagLst>
</file>

<file path=ppt/tags/tag32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213_2_1"/>
  <p:tag name="KSO_WM_UNIT_ID" val="diagram20218968_1*l_h_f*213_2_1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TEXT_FILL_FORE_SCHEMECOLOR_INDEX_BRIGHTNESS" val="0.25"/>
  <p:tag name="KSO_WM_UNIT_TEXT_FILL_FORE_SCHEMECOLOR_INDEX" val="13"/>
  <p:tag name="KSO_WM_UNIT_TEXT_FILL_TYPE" val="1"/>
  <p:tag name="KSO_WM_UNIT_VALUE" val="42"/>
  <p:tag name="KSO_WM_UNIT_USESOURCEFORMAT_APPLY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35_1_2"/>
  <p:tag name="KSO_WM_UNIT_ID" val="diagram20218968_1*l_h_i*235_1_2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1"/>
  <p:tag name="KSO_WM_UNIT_USESOURCEFORMAT_APPLY" val="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35_1_3"/>
  <p:tag name="KSO_WM_UNIT_ID" val="diagram20218968_1*l_h_i*235_1_3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UNIT_USESOURCEFORMAT_APPLY" val="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35_1_4"/>
  <p:tag name="KSO_WM_UNIT_ID" val="diagram20218968_1*l_h_i*235_1_4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UNIT_USESOURCEFORMAT_APPLY" val="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35_1_5"/>
  <p:tag name="KSO_WM_UNIT_ID" val="diagram20218968_1*l_h_i*235_1_5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UNIT_USESOURCEFORMAT_APPLY" val="0"/>
</p:tagLst>
</file>

<file path=ppt/tags/tag37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235_1_1"/>
  <p:tag name="KSO_WM_UNIT_ID" val="diagram20218968_1*l_h_f*235_1_1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TEXT_FILL_FORE_SCHEMECOLOR_INDEX_BRIGHTNESS" val="0.25"/>
  <p:tag name="KSO_WM_UNIT_TEXT_FILL_FORE_SCHEMECOLOR_INDEX" val="13"/>
  <p:tag name="KSO_WM_UNIT_TEXT_FILL_TYPE" val="1"/>
  <p:tag name="KSO_WM_UNIT_VALUE" val="42"/>
  <p:tag name="KSO_WM_UNIT_USESOURCEFORMAT_APPLY" val="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35_2_2"/>
  <p:tag name="KSO_WM_UNIT_ID" val="diagram20218968_1*l_h_i*235_2_2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1"/>
  <p:tag name="KSO_WM_UNIT_USESOURCEFORMAT_APPLY" val="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35_2_3"/>
  <p:tag name="KSO_WM_UNIT_ID" val="diagram20218968_1*l_h_i*235_2_3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UNIT_USESOURCEFORMAT_APPLY" val="0"/>
</p:tagLst>
</file>

<file path=ppt/tags/tag4.xml><?xml version="1.0" encoding="utf-8"?>
<p:tagLst xmlns:p="http://schemas.openxmlformats.org/presentationml/2006/main">
  <p:tag name="KSO_WM_TEMPLATE_CATEGORY" val="diagram"/>
  <p:tag name="KSO_WM_TEMPLATE_INDEX" val="20186151"/>
  <p:tag name="KSO_WM_UNIT_TYPE" val="h_i"/>
  <p:tag name="KSO_WM_UNIT_INDEX" val="1_2"/>
  <p:tag name="KSO_WM_UNIT_ID" val="diagram20186151_2*h_i*1_2"/>
  <p:tag name="KSO_WM_UNIT_LAYERLEVEL" val="1_1"/>
  <p:tag name="KSO_WM_BEAUTIFY_FLAG" val="#wm#"/>
  <p:tag name="KSO_WM_TAG_VERSION" val="1.0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35_2_4"/>
  <p:tag name="KSO_WM_UNIT_ID" val="diagram20218968_1*l_h_i*235_2_4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UNIT_USESOURCEFORMAT_APPLY" val="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235_2_5"/>
  <p:tag name="KSO_WM_UNIT_ID" val="diagram20218968_1*l_h_i*235_2_5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UNIT_USESOURCEFORMAT_APPLY" val="0"/>
</p:tagLst>
</file>

<file path=ppt/tags/tag42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235_2_1"/>
  <p:tag name="KSO_WM_UNIT_ID" val="diagram20218968_1*l_h_f*235_2_1"/>
  <p:tag name="KSO_WM_TEMPLATE_CATEGORY" val="diagram"/>
  <p:tag name="KSO_WM_TEMPLATE_INDEX" val="20218968"/>
  <p:tag name="KSO_WM_UNIT_LAYERLEVEL" val="1_1_1"/>
  <p:tag name="KSO_WM_TAG_VERSION" val="1.0"/>
  <p:tag name="KSO_WM_BEAUTIFY_FLAG" val="#wm#"/>
  <p:tag name="KSO_WM_DIAGRAM_GROUP_CODE" val="l1-1"/>
  <p:tag name="KSO_WM_CHIP_GROUPID" val="60a387d0e61189fbc45e1e39"/>
  <p:tag name="KSO_WM_CHIP_XID" val="60a387d0e61189fbc45e1e3a"/>
  <p:tag name="KSO_WM_ASSEMBLE_CHIP_INDEX" val="99fac528928a4a01ad41129f0e944ab3"/>
  <p:tag name="KSO_WM_UNIT_TEXT_FILL_FORE_SCHEMECOLOR_INDEX_BRIGHTNESS" val="0.25"/>
  <p:tag name="KSO_WM_UNIT_TEXT_FILL_FORE_SCHEMECOLOR_INDEX" val="13"/>
  <p:tag name="KSO_WM_UNIT_TEXT_FILL_TYPE" val="1"/>
  <p:tag name="KSO_WM_UNIT_VALUE" val="42"/>
  <p:tag name="KSO_WM_UNIT_USESOURCEFORMAT_APPLY" val="0"/>
</p:tagLst>
</file>

<file path=ppt/tags/tag43.xml><?xml version="1.0" encoding="utf-8"?>
<p:tagLst xmlns:p="http://schemas.openxmlformats.org/presentationml/2006/main">
  <p:tag name="KSO_WM_TEMPLATE_INDEX" val="20186151"/>
  <p:tag name="KSO_WM_TAG_VERSION" val="1.0"/>
  <p:tag name="KSO_WM_SLIDE_INDEX" val="2"/>
  <p:tag name="KSO_WM_SLIDE_ITEM_CNT" val="2"/>
  <p:tag name="KSO_WM_SLIDE_LAYOUT" val="h_l"/>
  <p:tag name="KSO_WM_SLIDE_LAYOUT_CNT" val="1_1"/>
  <p:tag name="KSO_WM_SLIDE_TYPE" val="contents"/>
  <p:tag name="KSO_WM_SLIDE_SUBTYPE" val="diag"/>
  <p:tag name="KSO_WM_BEAUTIFY_FLAG" val="#wm#"/>
  <p:tag name="KSO_WM_SLIDE_POSITION" val="90*120"/>
  <p:tag name="KSO_WM_SLIDE_SIZE" val="738*327"/>
  <p:tag name="KSO_WM_DIAGRAM_GROUP_CODE" val="l1-1"/>
  <p:tag name="KSO_WM_TEMPLATE_CATEGORY" val="diagram"/>
  <p:tag name="KSO_WM_SLIDE_ID" val="diagram20186151_2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5"/>
  <p:tag name="KSO_WM_UNIT_ID" val="diagram20191696_1*r_i*1_5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3"/>
  <p:tag name="KSO_WM_UNIT_ID" val="diagram20191696_1*r_i*1_3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4"/>
  <p:tag name="KSO_WM_UNIT_ID" val="diagram20191696_1*r_i*1_4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7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r1-1"/>
  <p:tag name="KSO_WM_UNIT_TYPE" val="r_t"/>
  <p:tag name="KSO_WM_UNIT_INDEX" val="1_1"/>
  <p:tag name="KSO_WM_UNIT_ID" val="diagram20191696_1*r_t*1_1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小标题"/>
  <p:tag name="KSO_WM_UNIT_VALUE" val="8"/>
  <p:tag name="KSO_WM_UNIT_TEXT_FILL_FORE_SCHEMECOLOR_INDEX" val="14"/>
  <p:tag name="KSO_WM_UNIT_TEXT_FILL_TYPE" val="1"/>
  <p:tag name="KSO_WM_UNIT_USESOURCEFORMAT_APPLY" val="1"/>
</p:tagLst>
</file>

<file path=ppt/tags/tag48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r1-1"/>
  <p:tag name="KSO_WM_UNIT_TYPE" val="r_t"/>
  <p:tag name="KSO_WM_UNIT_INDEX" val="1_2"/>
  <p:tag name="KSO_WM_UNIT_ID" val="diagram20191696_1*r_t*1_2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小标题"/>
  <p:tag name="KSO_WM_UNIT_VALUE" val="8"/>
  <p:tag name="KSO_WM_UNIT_TEXT_FILL_FORE_SCHEMECOLOR_INDEX" val="14"/>
  <p:tag name="KSO_WM_UNIT_TEXT_FILL_TYPE" val="1"/>
  <p:tag name="KSO_WM_UNIT_USESOURCEFORMAT_APPLY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6"/>
  <p:tag name="KSO_WM_UNIT_ID" val="diagram20191696_1*r_i*1_6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TEMPLATE_CATEGORY" val="diagram"/>
  <p:tag name="KSO_WM_TEMPLATE_INDEX" val="20186151"/>
  <p:tag name="KSO_WM_UNIT_TYPE" val="l_h_i"/>
  <p:tag name="KSO_WM_UNIT_INDEX" val="1_1_1"/>
  <p:tag name="KSO_WM_UNIT_ID" val="diagram20186151_2*l_h_i*1_1_1"/>
  <p:tag name="KSO_WM_UNIT_LAYERLEVEL" val="1_1_1"/>
  <p:tag name="KSO_WM_BEAUTIFY_FLAG" val="#wm#"/>
  <p:tag name="KSO_WM_TAG_VERSION" val="1.0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883_14*i*3"/>
  <p:tag name="KSO_WM_TEMPLATE_CATEGORY" val="mixed"/>
  <p:tag name="KSO_WM_TEMPLATE_INDEX" val="20201883"/>
  <p:tag name="KSO_WM_UNIT_LAYERLEVEL" val="1"/>
  <p:tag name="KSO_WM_TAG_VERSION" val="1.0"/>
  <p:tag name="KSO_WM_BEAUTIFY_FLAG" val="#wm#"/>
  <p:tag name="KSO_WM_UNIT_TEXTBOXSTYLE_SHAPETYPE" val="1"/>
  <p:tag name="KSO_WM_UNIT_TEXTBOXSTYLE_ADJUSTLEFT" val="0_-70.3"/>
  <p:tag name="KSO_WM_UNIT_TEXTBOXSTYLE_ADJUSTTOP" val="0_2.399998"/>
  <p:tag name="KSO_WM_UNIT_TEXTBOXSTYLE_FOLLOWHEIGHT" val="100_-4.749763"/>
  <p:tag name="KSO_WM_UNIT_TEXTBOXSTYLE_GUID" val="{a4619710-9710-4cb6-845a-4a1a421d312f}"/>
</p:tagLst>
</file>

<file path=ppt/tags/tag51.xml><?xml version="1.0" encoding="utf-8"?>
<p:tagLst xmlns:p="http://schemas.openxmlformats.org/presentationml/2006/main">
  <p:tag name="KSO_WM_UNIT_TEXTBOXSTYLE_SHAPETYPE" val="1"/>
  <p:tag name="KSO_WM_UNIT_TEXTBOXSTYLE_ADJUSTLEFT" val="0_-70.3"/>
  <p:tag name="KSO_WM_UNIT_TEXTBOXSTYLE_ADJUSTTOP" val="0_2.399998"/>
  <p:tag name="KSO_WM_UNIT_TEXTBOXSTYLE_FOLLOWHEIGHT" val="100_-4.74976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883_14*i*1"/>
  <p:tag name="KSO_WM_TEMPLATE_CATEGORY" val="mixed"/>
  <p:tag name="KSO_WM_TEMPLATE_INDEX" val="20201883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2.xml><?xml version="1.0" encoding="utf-8"?>
<p:tagLst xmlns:p="http://schemas.openxmlformats.org/presentationml/2006/main">
  <p:tag name="KSO_WM_UNIT_TEXTBOXSTYLE_SHAPETYPE" val="1"/>
  <p:tag name="KSO_WM_UNIT_TEXTBOXSTYLE_ADJUSTLEFT" val="0_-47.4"/>
  <p:tag name="KSO_WM_UNIT_TEXTBOXSTYLE_ADJUSTTOP" val="0_2.399998"/>
  <p:tag name="KSO_WM_UNIT_TEXTBOXSTYLE_FOLLOWHEIGHT" val="100_-4.74976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883_14*i*2"/>
  <p:tag name="KSO_WM_TEMPLATE_CATEGORY" val="mixed"/>
  <p:tag name="KSO_WM_TEMPLATE_INDEX" val="20201883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UNIT_ISCONTENTSTITLE" val="0"/>
  <p:tag name="KSO_WM_UNIT_PRESET_TEXT" val="单击此处输入正文标题内容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mixed20201883_14*a*1"/>
  <p:tag name="KSO_WM_TEMPLATE_CATEGORY" val="mixed"/>
  <p:tag name="KSO_WM_TEMPLATE_INDEX" val="20201883"/>
  <p:tag name="KSO_WM_UNIT_LAYERLEVEL" val="1"/>
  <p:tag name="KSO_WM_TAG_VERSION" val="1.0"/>
  <p:tag name="KSO_WM_BEAUTIFY_FLAG" val="#wm#"/>
  <p:tag name="KSO_WM_UNIT_TEXTBOXSTYLE_SHAPETYPE" val="0"/>
  <p:tag name="KSO_WM_UNIT_TEXTBOXSTYLE_TEMPLATETYPE" val="1"/>
  <p:tag name="KSO_WM_UNIT_TEXTBOXSTYLE_GUID" val="{a4619710-9710-4cb6-845a-4a1a421d312f}"/>
  <p:tag name="KSO_WM_UNIT_TEXTBOXSTYLE_TYPE" val="3"/>
  <p:tag name="KSO_WM_UNIT_TEXT_FILL_FORE_SCHEMECOLOR_INDEX_BRIGHTNESS" val="0.25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UNIT_ISCONTENTSTITLE" val="0"/>
  <p:tag name="KSO_WM_UNIT_VALUE" val="12"/>
  <p:tag name="KSO_WM_UNIT_HIGHLIGHT" val="0"/>
  <p:tag name="KSO_WM_UNIT_COMPATIBLE" val="0"/>
  <p:tag name="KSO_WM_DIAGRAM_GROUP_CODE" val="l1-1"/>
  <p:tag name="KSO_WM_UNIT_TYPE" val="a"/>
  <p:tag name="KSO_WM_UNIT_INDEX" val="1"/>
  <p:tag name="KSO_WM_UNIT_ID" val="diagram20191679_1*a*1"/>
  <p:tag name="KSO_WM_TEMPLATE_CATEGORY" val="diagram"/>
  <p:tag name="KSO_WM_TEMPLATE_INDEX" val="20191679"/>
  <p:tag name="KSO_WM_UNIT_LAYERLEVEL" val="1"/>
  <p:tag name="KSO_WM_TAG_VERSION" val="1.0"/>
  <p:tag name="KSO_WM_BEAUTIFY_FLAG" val="#wm#"/>
  <p:tag name="KSO_WM_UNIT_PRESET_TEXT" val="添加你的大标题"/>
  <p:tag name="KSO_WM_UNIT_TEXT_FILL_FORE_SCHEMECOLOR_INDEX" val="13"/>
  <p:tag name="KSO_WM_UNIT_TEXT_FILL_TYPE" val="1"/>
  <p:tag name="KSO_WM_UNIT_USESOURCEFORMAT_APPLY" val="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86_4*i*0"/>
  <p:tag name="KSO_WM_TEMPLATE_CATEGORY" val="diagram"/>
  <p:tag name="KSO_WM_TEMPLATE_INDEX" val="160186"/>
  <p:tag name="KSO_WM_UNIT_INDEX" val="0"/>
</p:tagLst>
</file>

<file path=ppt/tags/tag56.xml><?xml version="1.0" encoding="utf-8"?>
<p:tagLst xmlns:p="http://schemas.openxmlformats.org/presentationml/2006/main">
  <p:tag name="KSO_WM_UNIT_CLEAR" val="1"/>
  <p:tag name="KSO_WM_TEMPLATE_CATEGORY" val="diagram"/>
  <p:tag name="KSO_WM_TEMPLATE_INDEX" val="160186"/>
  <p:tag name="KSO_WM_UNIT_TYPE" val="n_h_i"/>
  <p:tag name="KSO_WM_UNIT_INDEX" val="1_1_1"/>
  <p:tag name="KSO_WM_UNIT_ID" val="diagram160186_4*n_h_i*1_1_1"/>
  <p:tag name="KSO_WM_UNIT_LAYERLEVEL" val="1_1_1"/>
  <p:tag name="KSO_WM_BEAUTIFY_FLAG" val="#wm#"/>
  <p:tag name="KSO_WM_TAG_VERSION" val="1.0"/>
  <p:tag name="KSO_WM_DIAGRAM_GROUP_CODE" val="n1-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160186"/>
  <p:tag name="KSO_WM_TAG_VERSION" val="1.0"/>
  <p:tag name="KSO_WM_BEAUTIFY_FLAG" val="#wm#"/>
  <p:tag name="KSO_WM_UNIT_TYPE" val="n_h_f"/>
  <p:tag name="KSO_WM_UNIT_INDEX" val="1_1_1"/>
  <p:tag name="KSO_WM_UNIT_ID" val="diagram160186_4*n_h_f*1_1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n1-1"/>
  <p:tag name="KSO_WM_UNIT_PRESET_TEXT" val="EIUSMOD"/>
  <p:tag name="KSO_WM_UNIT_TEXT_FILL_FORE_SCHEMECOLOR_INDEX" val="5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86_4*i*10"/>
  <p:tag name="KSO_WM_TEMPLATE_CATEGORY" val="diagram"/>
  <p:tag name="KSO_WM_TEMPLATE_INDEX" val="160186"/>
  <p:tag name="KSO_WM_UNIT_INDEX" val="10"/>
</p:tagLst>
</file>

<file path=ppt/tags/tag59.xml><?xml version="1.0" encoding="utf-8"?>
<p:tagLst xmlns:p="http://schemas.openxmlformats.org/presentationml/2006/main">
  <p:tag name="KSO_WM_UNIT_CLEAR" val="1"/>
  <p:tag name="KSO_WM_TEMPLATE_CATEGORY" val="diagram"/>
  <p:tag name="KSO_WM_TEMPLATE_INDEX" val="160186"/>
  <p:tag name="KSO_WM_UNIT_TYPE" val="n_h_i"/>
  <p:tag name="KSO_WM_UNIT_INDEX" val="1_1_3"/>
  <p:tag name="KSO_WM_UNIT_ID" val="diagram160186_4*n_h_i*1_1_3"/>
  <p:tag name="KSO_WM_UNIT_LAYERLEVEL" val="1_1_1"/>
  <p:tag name="KSO_WM_BEAUTIFY_FLAG" val="#wm#"/>
  <p:tag name="KSO_WM_TAG_VERSION" val="1.0"/>
  <p:tag name="KSO_WM_DIAGRAM_GROUP_CODE" val="n1-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20186151"/>
  <p:tag name="KSO_WM_UNIT_TYPE" val="l_h_a"/>
  <p:tag name="KSO_WM_UNIT_INDEX" val="1_1_1"/>
  <p:tag name="KSO_WM_UNIT_ID" val="diagram20186151_2*l_h_a*1_1_1"/>
  <p:tag name="KSO_WM_UNIT_LAYERLEVEL" val="1_1_1"/>
  <p:tag name="KSO_WM_UNIT_VALUE" val="17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标题文本预设"/>
  <p:tag name="KSO_WM_UNIT_TEXT_FILL_FORE_SCHEMECOLOR_INDEX" val="15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KSO_WM_TEMPLATE_CATEGORY" val="diagram"/>
  <p:tag name="KSO_WM_TEMPLATE_INDEX" val="160186"/>
  <p:tag name="KSO_WM_TAG_VERSION" val="1.0"/>
  <p:tag name="KSO_WM_BEAUTIFY_FLAG" val="#wm#"/>
  <p:tag name="KSO_WM_UNIT_TYPE" val="n_h_f"/>
  <p:tag name="KSO_WM_UNIT_INDEX" val="1_1_3"/>
  <p:tag name="KSO_WM_UNIT_ID" val="diagram160186_4*n_h_f*1_1_3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n1-1"/>
  <p:tag name="KSO_WM_UNIT_PRESET_TEXT" val="EIUSMOD"/>
  <p:tag name="KSO_WM_UNIT_TEXT_FILL_FORE_SCHEMECOLOR_INDEX" val="5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86_4*i*0"/>
  <p:tag name="KSO_WM_TEMPLATE_CATEGORY" val="diagram"/>
  <p:tag name="KSO_WM_TEMPLATE_INDEX" val="160186"/>
  <p:tag name="KSO_WM_UNIT_INDEX" val="0"/>
</p:tagLst>
</file>

<file path=ppt/tags/tag62.xml><?xml version="1.0" encoding="utf-8"?>
<p:tagLst xmlns:p="http://schemas.openxmlformats.org/presentationml/2006/main">
  <p:tag name="KSO_WM_UNIT_CLEAR" val="1"/>
  <p:tag name="KSO_WM_TEMPLATE_CATEGORY" val="diagram"/>
  <p:tag name="KSO_WM_TEMPLATE_INDEX" val="160186"/>
  <p:tag name="KSO_WM_UNIT_TYPE" val="n_h_i"/>
  <p:tag name="KSO_WM_UNIT_INDEX" val="1_1_1"/>
  <p:tag name="KSO_WM_UNIT_ID" val="diagram160186_4*n_h_i*1_1_1"/>
  <p:tag name="KSO_WM_UNIT_LAYERLEVEL" val="1_1_1"/>
  <p:tag name="KSO_WM_BEAUTIFY_FLAG" val=""/>
  <p:tag name="KSO_WM_TAG_VERSION" val="1.0"/>
  <p:tag name="KSO_WM_DIAGRAM_GROUP_CODE" val="n1-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3.xml><?xml version="1.0" encoding="utf-8"?>
<p:tagLst xmlns:p="http://schemas.openxmlformats.org/presentationml/2006/main">
  <p:tag name="KSO_WM_TEMPLATE_CATEGORY" val="diagram"/>
  <p:tag name="KSO_WM_TEMPLATE_INDEX" val="160186"/>
  <p:tag name="KSO_WM_TAG_VERSION" val="1.0"/>
  <p:tag name="KSO_WM_BEAUTIFY_FLAG" val=""/>
  <p:tag name="KSO_WM_UNIT_TYPE" val="n_h_f"/>
  <p:tag name="KSO_WM_UNIT_INDEX" val="1_1_1"/>
  <p:tag name="KSO_WM_UNIT_ID" val="diagram160186_4*n_h_f*1_1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n1-1"/>
  <p:tag name="KSO_WM_UNIT_PRESET_TEXT" val="EIUSMOD"/>
  <p:tag name="KSO_WM_UNIT_TEXT_FILL_FORE_SCHEMECOLOR_INDEX" val="5"/>
  <p:tag name="KSO_WM_UNIT_TEXT_FILL_TYPE" val="1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0146"/>
  <p:tag name="KSO_WM_UNIT_TYPE" val="l_h_i"/>
  <p:tag name="KSO_WM_UNIT_INDEX" val="1_2_4"/>
  <p:tag name="KSO_WM_UNIT_ID" val="diagram20170146_2*l_h_i*1_2_4"/>
  <p:tag name="KSO_WM_UNIT_LAYERLEVEL" val="1_1_1"/>
  <p:tag name="KSO_WM_DIAGRAM_GROUP_CODE" val="l1-1"/>
  <p:tag name="KSO_WM_UNIT_FILL_FORE_SCHEMECOLOR_INDEX" val="5"/>
  <p:tag name="KSO_WM_UNI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20186151"/>
  <p:tag name="KSO_WM_UNIT_TYPE" val="l_h_i"/>
  <p:tag name="KSO_WM_UNIT_INDEX" val="1_2_1"/>
  <p:tag name="KSO_WM_UNIT_ID" val="diagram20186151_2*l_h_i*1_2_1"/>
  <p:tag name="KSO_WM_UNIT_LAYERLEVEL" val="1_1_1"/>
  <p:tag name="KSO_WM_BEAUTIFY_FLAG" val="#wm#"/>
  <p:tag name="KSO_WM_TAG_VERSION" val="1.0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70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0146"/>
  <p:tag name="KSO_WM_UNIT_TYPE" val="l_h_i"/>
  <p:tag name="KSO_WM_UNIT_INDEX" val="1_2_4"/>
  <p:tag name="KSO_WM_UNIT_ID" val="diagram20170146_2*l_h_i*1_2_4"/>
  <p:tag name="KSO_WM_UNIT_LAYERLEVEL" val="1_1_1"/>
  <p:tag name="KSO_WM_DIAGRAM_GROUP_CODE" val="l1-1"/>
  <p:tag name="KSO_WM_UNIT_FILL_FORE_SCHEMECOLOR_INDEX" val="5"/>
  <p:tag name="KSO_WM_UNIT_FILL_TYPE" val="1"/>
</p:tagLst>
</file>

<file path=ppt/tags/tag71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0146"/>
  <p:tag name="KSO_WM_UNIT_TYPE" val="l_h_i"/>
  <p:tag name="KSO_WM_UNIT_INDEX" val="1_2_4"/>
  <p:tag name="KSO_WM_UNIT_ID" val="diagram20170146_2*l_h_i*1_2_4"/>
  <p:tag name="KSO_WM_UNIT_LAYERLEVEL" val="1_1_1"/>
  <p:tag name="KSO_WM_DIAGRAM_GROUP_CODE" val="l1-1"/>
  <p:tag name="KSO_WM_UNIT_FILL_FORE_SCHEMECOLOR_INDEX" val="5"/>
  <p:tag name="KSO_WM_UNIT_FILL_TYPE" val="1"/>
</p:tagLst>
</file>

<file path=ppt/tags/tag72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0146"/>
  <p:tag name="KSO_WM_UNIT_TYPE" val="l_h_i"/>
  <p:tag name="KSO_WM_UNIT_INDEX" val="1_2_4"/>
  <p:tag name="KSO_WM_UNIT_ID" val="diagram20170146_2*l_h_i*1_2_4"/>
  <p:tag name="KSO_WM_UNIT_LAYERLEVEL" val="1_1_1"/>
  <p:tag name="KSO_WM_DIAGRAM_GROUP_CODE" val="l1-1"/>
  <p:tag name="KSO_WM_UNIT_FILL_FORE_SCHEMECOLOR_INDEX" val="5"/>
  <p:tag name="KSO_WM_UNIT_FILL_TYPE" val="1"/>
</p:tagLst>
</file>

<file path=ppt/tags/tag73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0146"/>
  <p:tag name="KSO_WM_UNIT_TYPE" val="l_h_i"/>
  <p:tag name="KSO_WM_UNIT_INDEX" val="1_2_4"/>
  <p:tag name="KSO_WM_UNIT_ID" val="diagram20170146_2*l_h_i*1_2_4"/>
  <p:tag name="KSO_WM_UNIT_LAYERLEVEL" val="1_1_1"/>
  <p:tag name="KSO_WM_DIAGRAM_GROUP_CODE" val="l1-1"/>
  <p:tag name="KSO_WM_UNIT_FILL_FORE_SCHEMECOLOR_INDEX" val="5"/>
  <p:tag name="KSO_WM_UNIT_FILL_TYPE" val="1"/>
</p:tagLst>
</file>

<file path=ppt/tags/tag74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0146"/>
  <p:tag name="KSO_WM_UNIT_TYPE" val="l_h_i"/>
  <p:tag name="KSO_WM_UNIT_INDEX" val="1_2_4"/>
  <p:tag name="KSO_WM_UNIT_ID" val="diagram20170146_2*l_h_i*1_2_4"/>
  <p:tag name="KSO_WM_UNIT_LAYERLEVEL" val="1_1_1"/>
  <p:tag name="KSO_WM_DIAGRAM_GROUP_CODE" val="l1-1"/>
  <p:tag name="KSO_WM_UNIT_FILL_FORE_SCHEMECOLOR_INDEX" val="5"/>
  <p:tag name="KSO_WM_UNIT_FILL_TYPE" val="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LIDE_ID" val="diagram20191696_1"/>
  <p:tag name="KSO_WM_SLIDE_ITEM_CNT" val="2"/>
  <p:tag name="KSO_WM_SLIDE_INDEX" val="1"/>
  <p:tag name="KSO_WM_DIAGRAM_GROUP_CODE" val="r1-1"/>
  <p:tag name="KSO_WM_SLIDE_DIAGTYPE" val="r"/>
  <p:tag name="KSO_WM_TAG_VERSION" val="1.0"/>
  <p:tag name="KSO_WM_BEAUTIFY_FLAG" val="#wm#"/>
  <p:tag name="KSO_WM_TEMPLATE_CATEGORY" val="diagram"/>
  <p:tag name="KSO_WM_TEMPLATE_INDEX" val="20191696"/>
  <p:tag name="KSO_WM_SLIDE_LAYOUT" val="a_b_r"/>
  <p:tag name="KSO_WM_SLIDE_LAYOUT_CNT" val="1_1_1"/>
  <p:tag name="KSO_WM_SLIDE_TYPE" val="text"/>
  <p:tag name="KSO_WM_SLIDE_SUBTYPE" val="diag"/>
  <p:tag name="KSO_WM_SLIDE_SIZE" val="792.302*270.631"/>
  <p:tag name="KSO_WM_SLIDE_POSITION" val="83.8489*194.225"/>
</p:tagLst>
</file>

<file path=ppt/tags/tag78.xml><?xml version="1.0" encoding="utf-8"?>
<p:tagLst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9381_1*m_h_i*1_1_1"/>
  <p:tag name="KSO_WM_TEMPLATE_CATEGORY" val="diagram"/>
  <p:tag name="KSO_WM_TEMPLATE_INDEX" val="20199381"/>
  <p:tag name="KSO_WM_UNIT_LAYERLEVEL" val="1_1_1"/>
  <p:tag name="KSO_WM_TAG_VERSION" val="1.0"/>
  <p:tag name="KSO_WM_BEAUTIFY_FLAG" val="#wm#"/>
  <p:tag name="KSO_WM_UNIT_LINE_FORE_SCHEMECOLOR_INDEX_BRIGHTNESS" val="0.4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9381_1*m_h_i*1_1_2"/>
  <p:tag name="KSO_WM_TEMPLATE_CATEGORY" val="diagram"/>
  <p:tag name="KSO_WM_TEMPLATE_INDEX" val="2019938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20186151"/>
  <p:tag name="KSO_WM_UNIT_TYPE" val="l_h_a"/>
  <p:tag name="KSO_WM_UNIT_INDEX" val="1_2_1"/>
  <p:tag name="KSO_WM_UNIT_ID" val="diagram20186151_2*l_h_a*1_2_1"/>
  <p:tag name="KSO_WM_UNIT_LAYERLEVEL" val="1_1_1"/>
  <p:tag name="KSO_WM_UNIT_VALUE" val="17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标题文本预设"/>
  <p:tag name="KSO_WM_UNIT_TEXT_FILL_FORE_SCHEMECOLOR_INDEX" val="15"/>
  <p:tag name="KSO_WM_UNIT_TEXT_FILL_TYPE" val="1"/>
  <p:tag name="KSO_WM_UNIT_USESOURCEFORMAT_APPLY" val="1"/>
</p:tagLst>
</file>

<file path=ppt/tags/tag80.xml><?xml version="1.0" encoding="utf-8"?>
<p:tagLst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9381_1*m_h_i*1_2_1"/>
  <p:tag name="KSO_WM_TEMPLATE_CATEGORY" val="diagram"/>
  <p:tag name="KSO_WM_TEMPLATE_INDEX" val="20199381"/>
  <p:tag name="KSO_WM_UNIT_LAYERLEVEL" val="1_1_1"/>
  <p:tag name="KSO_WM_TAG_VERSION" val="1.0"/>
  <p:tag name="KSO_WM_BEAUTIFY_FLAG" val="#wm#"/>
  <p:tag name="KSO_WM_UNIT_LINE_FORE_SCHEMECOLOR_INDEX_BRIGHTNESS" val="0.4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9381_1*m_h_i*1_2_2"/>
  <p:tag name="KSO_WM_TEMPLATE_CATEGORY" val="diagram"/>
  <p:tag name="KSO_WM_TEMPLATE_INDEX" val="2019938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UNIT_DIAGRAM_MODELTYPE" val="numdgm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99381_1*m_h_a*1_1_1"/>
  <p:tag name="KSO_WM_TEMPLATE_CATEGORY" val="diagram"/>
  <p:tag name="KSO_WM_TEMPLATE_INDEX" val="20199381"/>
  <p:tag name="KSO_WM_UNIT_LAYERLEVEL" val="1_1_1"/>
  <p:tag name="KSO_WM_TAG_VERSION" val="1.0"/>
  <p:tag name="KSO_WM_BEAUTIFY_FLAG" val="#wm#"/>
  <p:tag name="KSO_WM_UNIT_PRESET_TEXT" val="第一阶段&#13;(2015-2016年中)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UNIT_DIAGRAM_MODELTYPE" val="numdgm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99381_1*m_h_a*1_2_1"/>
  <p:tag name="KSO_WM_TEMPLATE_CATEGORY" val="diagram"/>
  <p:tag name="KSO_WM_TEMPLATE_INDEX" val="20199381"/>
  <p:tag name="KSO_WM_UNIT_LAYERLEVEL" val="1_1_1"/>
  <p:tag name="KSO_WM_TAG_VERSION" val="1.0"/>
  <p:tag name="KSO_WM_BEAUTIFY_FLAG" val="#wm#"/>
  <p:tag name="KSO_WM_UNIT_PRESET_TEXT" val="第二阶段&#13;(2016-2017年中)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UNIT_DIAGRAM_MODELTYPE" val="numdgm"/>
  <p:tag name="KSO_WM_UNIT_SUBTYPE" val="a"/>
  <p:tag name="KSO_WM_UNIT_NOCLEAR" val="0"/>
  <p:tag name="KSO_WM_UNIT_VALUE" val="1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99381_1*m_h_f*1_1_1"/>
  <p:tag name="KSO_WM_TEMPLATE_CATEGORY" val="diagram"/>
  <p:tag name="KSO_WM_TEMPLATE_INDEX" val="20199381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DIAGRAM_MODELTYPE" val="numdgm"/>
  <p:tag name="KSO_WM_UNIT_SUBTYPE" val="a"/>
  <p:tag name="KSO_WM_UNIT_NOCLEAR" val="0"/>
  <p:tag name="KSO_WM_UNIT_VALUE" val="1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99381_1*m_h_f*1_2_1"/>
  <p:tag name="KSO_WM_TEMPLATE_CATEGORY" val="diagram"/>
  <p:tag name="KSO_WM_TEMPLATE_INDEX" val="20199381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p="http://schemas.openxmlformats.org/presentationml/2006/main">
  <p:tag name="KSO_WM_UNIT_TABLE_BEAUTIFY" val="smartTable{b204dda7-e697-47a8-aca8-52f90d41ff94}"/>
  <p:tag name="TABLE_ENDDRAG_ORIGIN_RECT" val="222*153"/>
  <p:tag name="TABLE_ENDDRAG_RECT" val="560*351*222*153"/>
</p:tagLst>
</file>

<file path=ppt/tags/tag87.xml><?xml version="1.0" encoding="utf-8"?>
<p:tagLst xmlns:p="http://schemas.openxmlformats.org/presentationml/2006/main">
  <p:tag name="KSO_WM_SLIDE_ITEM_CN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307_3*l_h_i*1_1_1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307_3*l_h_i*1_1_2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20186151"/>
  <p:tag name="KSO_WM_UNIT_TYPE" val="l_h_i"/>
  <p:tag name="KSO_WM_UNIT_INDEX" val="1_3_1"/>
  <p:tag name="KSO_WM_UNIT_ID" val="diagram20186151_2*l_h_i*1_3_1"/>
  <p:tag name="KSO_WM_UNIT_LAYERLEVEL" val="1_1_1"/>
  <p:tag name="KSO_WM_BEAUTIFY_FLAG" val="#wm#"/>
  <p:tag name="KSO_WM_TAG_VERSION" val="1.0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3"/>
  <p:tag name="KSO_WM_UNIT_ID" val="diagram307_3*l_h_i*1_1_3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UNIT_SUBTYPE" val="a"/>
  <p:tag name="KSO_WM_UNIT_PRESET_TEXT" val="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307_3*l_h_f*1_1_1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5"/>
  <p:tag name="KSO_WM_UNIT_TEXT_FILL_TYPE" val="1"/>
  <p:tag name="KSO_WM_UNIT_USESOURCEFORMAT_APPLY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307_3*l_h_i*1_2_1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307_3*l_h_i*1_2_2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307_3*l_h_i*1_2_3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UNIT_SUBTYPE" val="a"/>
  <p:tag name="KSO_WM_UNIT_PRESET_TEXT" val="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307_3*l_h_f*1_2_1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6"/>
  <p:tag name="KSO_WM_UNIT_TEXT_FILL_TYPE" val="1"/>
  <p:tag name="KSO_WM_UNIT_USESOURCEFORMAT_APPLY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307_3*l_h_i*1_3_1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307_3*l_h_i*1_3_2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307_3*l_h_i*1_3_3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UNIT_SUBTYPE" val="a"/>
  <p:tag name="KSO_WM_UNIT_PRESET_TEXT" val="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307_3*l_h_f*1_3_1"/>
  <p:tag name="KSO_WM_TEMPLATE_CATEGORY" val="diagram"/>
  <p:tag name="KSO_WM_TEMPLATE_INDEX" val="307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7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1647</Words>
  <Application>WPS 演示</Application>
  <PresentationFormat>宽屏</PresentationFormat>
  <Paragraphs>587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宋体</vt:lpstr>
      <vt:lpstr>Wingdings</vt:lpstr>
      <vt:lpstr>Arial Black</vt:lpstr>
      <vt:lpstr>微软雅黑</vt:lpstr>
      <vt:lpstr>Segoe UI</vt:lpstr>
      <vt:lpstr>Wingdings</vt:lpstr>
      <vt:lpstr>黑体</vt:lpstr>
      <vt:lpstr>楷体</vt:lpstr>
      <vt:lpstr>汉仪超级战甲简</vt:lpstr>
      <vt:lpstr>Arial Unicode MS</vt:lpstr>
      <vt:lpstr>Calibri</vt:lpstr>
      <vt:lpstr>Office 主题​​</vt:lpstr>
      <vt:lpstr>大学生医保待遇</vt:lpstr>
      <vt:lpstr>PowerPoint 演示文稿</vt:lpstr>
      <vt:lpstr>PowerPoint 演示文稿</vt:lpstr>
      <vt:lpstr>大学生医保待遇</vt:lpstr>
      <vt:lpstr>就医类别</vt:lpstr>
      <vt:lpstr>本地就医——住院待遇</vt:lpstr>
      <vt:lpstr>本地就医——门诊慢特病</vt:lpstr>
      <vt:lpstr>本地就医——门诊慢特病</vt:lpstr>
      <vt:lpstr>本地就医——普通门诊</vt:lpstr>
      <vt:lpstr>PowerPoint 演示文稿</vt:lpstr>
      <vt:lpstr>异地就医——“免申即享”</vt:lpstr>
      <vt:lpstr>异地就医——“大学生无异地”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dl</dc:creator>
  <cp:lastModifiedBy>Administrator</cp:lastModifiedBy>
  <cp:revision>23</cp:revision>
  <dcterms:created xsi:type="dcterms:W3CDTF">2023-06-26T03:31:00Z</dcterms:created>
  <dcterms:modified xsi:type="dcterms:W3CDTF">2023-07-28T09:23:07Z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BF8DAF0C2D704349B5C8FEEA675ADE85_13</vt:lpwstr>
  </property>
</Properties>
</file>